
<file path=[Content_Types].xml><?xml version="1.0" encoding="utf-8"?>
<Types xmlns="http://schemas.openxmlformats.org/package/2006/content-types">
  <Default Extension="gif" ContentType="image/gif"/>
  <Default Extension="mkv" ContentType="video/unknown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262" r:id="rId3"/>
    <p:sldId id="260" r:id="rId4"/>
    <p:sldId id="269" r:id="rId5"/>
    <p:sldId id="279" r:id="rId6"/>
    <p:sldId id="270" r:id="rId7"/>
    <p:sldId id="271" r:id="rId8"/>
    <p:sldId id="280" r:id="rId9"/>
    <p:sldId id="274" r:id="rId10"/>
    <p:sldId id="276" r:id="rId11"/>
    <p:sldId id="277" r:id="rId12"/>
    <p:sldId id="264" r:id="rId13"/>
    <p:sldId id="265" r:id="rId14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84559"/>
    <a:srgbClr val="FAFAFA"/>
    <a:srgbClr val="002060"/>
    <a:srgbClr val="5F9DE1"/>
    <a:srgbClr val="718E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896"/>
    <p:restoredTop sz="59885" autoAdjust="0"/>
  </p:normalViewPr>
  <p:slideViewPr>
    <p:cSldViewPr>
      <p:cViewPr varScale="1">
        <p:scale>
          <a:sx n="65" d="100"/>
          <a:sy n="65" d="100"/>
        </p:scale>
        <p:origin x="1830" y="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8D270A-F71F-4A47-8F9B-4766D9771FBC}" type="datetimeFigureOut">
              <a:rPr lang="ko-KR" altLang="en-US" smtClean="0"/>
              <a:t>2022-04-03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7E8CBC-C7BB-4E9C-8404-9237824746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47858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개발 환경 구성은 </a:t>
            </a:r>
            <a:r>
              <a:rPr lang="en-US" altLang="ko-KR" dirty="0"/>
              <a:t>DB/ WEB/ ANDROID</a:t>
            </a:r>
            <a:r>
              <a:rPr lang="ko-KR" altLang="en-US" dirty="0"/>
              <a:t>을 타겟으로 정하고 진행 하였습니다</a:t>
            </a:r>
            <a:r>
              <a:rPr lang="en-US" altLang="ko-KR" dirty="0"/>
              <a:t>. </a:t>
            </a:r>
            <a:r>
              <a:rPr lang="ko-KR" altLang="en-US" dirty="0"/>
              <a:t>이에 따라 저희는 다음과 같은 개발 툴 또는 패키지 관리 및 협업 툴을 사용하였습니다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또한 클라이언트단에서 요청한 데이터인 </a:t>
            </a:r>
            <a:r>
              <a:rPr lang="en-US" altLang="ko-KR" dirty="0" err="1"/>
              <a:t>json</a:t>
            </a:r>
            <a:r>
              <a:rPr lang="ko-KR" altLang="en-US" dirty="0"/>
              <a:t>을 파싱하고 처리 하기위해서 </a:t>
            </a:r>
            <a:r>
              <a:rPr lang="en-US" altLang="ko-KR" dirty="0" err="1"/>
              <a:t>gradle</a:t>
            </a:r>
            <a:r>
              <a:rPr lang="en-US" altLang="ko-KR" dirty="0"/>
              <a:t> </a:t>
            </a:r>
            <a:r>
              <a:rPr lang="ko-KR" altLang="en-US" dirty="0"/>
              <a:t>패키지 관리를 통해 </a:t>
            </a:r>
            <a:r>
              <a:rPr lang="en-US" altLang="ko-KR" dirty="0" err="1"/>
              <a:t>gson</a:t>
            </a:r>
            <a:r>
              <a:rPr lang="ko-KR" altLang="en-US" dirty="0"/>
              <a:t>을 이용해 개발 진행을 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7E8CBC-C7BB-4E9C-8404-9237824746C4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53133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마리아 </a:t>
            </a:r>
            <a:r>
              <a:rPr lang="en-US" altLang="ko-KR" dirty="0"/>
              <a:t>DB</a:t>
            </a:r>
            <a:r>
              <a:rPr lang="ko-KR" altLang="en-US" dirty="0"/>
              <a:t>는 데이터베이스를 구성하고 설계하는데 있어서 </a:t>
            </a:r>
            <a:r>
              <a:rPr lang="en-US" altLang="ko-KR" dirty="0" err="1"/>
              <a:t>HeidSQL</a:t>
            </a:r>
            <a:r>
              <a:rPr lang="ko-KR" altLang="en-US" dirty="0"/>
              <a:t>을 사용하여 프로젝트를 진행하기 위한 </a:t>
            </a:r>
            <a:r>
              <a:rPr lang="en-US" altLang="ko-KR" dirty="0"/>
              <a:t>TIME, </a:t>
            </a:r>
            <a:r>
              <a:rPr lang="ko-KR" altLang="en-US" dirty="0"/>
              <a:t> </a:t>
            </a:r>
            <a:r>
              <a:rPr lang="en-US" altLang="ko-KR" dirty="0"/>
              <a:t>TMEP, STATUS </a:t>
            </a:r>
            <a:r>
              <a:rPr lang="ko-KR" altLang="en-US" dirty="0"/>
              <a:t>데이터 </a:t>
            </a:r>
            <a:r>
              <a:rPr lang="en-US" altLang="ko-KR" dirty="0" err="1"/>
              <a:t>cloumn</a:t>
            </a:r>
            <a:r>
              <a:rPr lang="ko-KR" altLang="en-US" dirty="0"/>
              <a:t>을 생성 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이를 이용자가 접근하여 볼 수 있는 웹페이지 또는 모바일 기기에서 확인 가능한 </a:t>
            </a:r>
            <a:r>
              <a:rPr lang="en-US" altLang="ko-KR" dirty="0"/>
              <a:t>restful </a:t>
            </a:r>
            <a:r>
              <a:rPr lang="en-US" altLang="ko-KR" dirty="0" err="1"/>
              <a:t>api</a:t>
            </a:r>
            <a:r>
              <a:rPr lang="ko-KR" altLang="en-US" dirty="0" err="1"/>
              <a:t>를</a:t>
            </a:r>
            <a:r>
              <a:rPr lang="ko-KR" altLang="en-US" dirty="0"/>
              <a:t> 적용 하기 위해 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Apache serve</a:t>
            </a:r>
            <a:r>
              <a:rPr lang="ko-KR" altLang="en-US" dirty="0"/>
              <a:t>를 이용했으며 </a:t>
            </a:r>
            <a:r>
              <a:rPr lang="en-US" altLang="ko-KR" dirty="0"/>
              <a:t>URL servlet</a:t>
            </a:r>
            <a:r>
              <a:rPr lang="ko-KR" altLang="en-US" dirty="0"/>
              <a:t>를 위해 </a:t>
            </a:r>
            <a:r>
              <a:rPr lang="en-US" altLang="ko-KR" dirty="0" err="1"/>
              <a:t>apache</a:t>
            </a:r>
            <a:r>
              <a:rPr lang="en-US" altLang="ko-KR" dirty="0"/>
              <a:t> tomcat</a:t>
            </a:r>
            <a:r>
              <a:rPr lang="ko-KR" altLang="en-US" dirty="0"/>
              <a:t>를 사용했습니다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 err="1"/>
              <a:t>톰캣을</a:t>
            </a:r>
            <a:r>
              <a:rPr lang="ko-KR" altLang="en-US" dirty="0"/>
              <a:t> 통해 생성된 </a:t>
            </a:r>
            <a:r>
              <a:rPr lang="en-US" altLang="ko-KR" dirty="0" err="1"/>
              <a:t>Json</a:t>
            </a:r>
            <a:r>
              <a:rPr lang="ko-KR" altLang="en-US" dirty="0"/>
              <a:t>타입의 데이터는 다음과 같이 들어오는 것을 확인 할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 </a:t>
            </a:r>
            <a:r>
              <a:rPr lang="ko-KR" altLang="en-US" dirty="0"/>
              <a:t>또한</a:t>
            </a:r>
            <a:r>
              <a:rPr lang="en-US" altLang="ko-KR" dirty="0"/>
              <a:t>,</a:t>
            </a:r>
            <a:r>
              <a:rPr lang="ko-KR" altLang="en-US" dirty="0"/>
              <a:t> 변경된 데이터는 다음과 같이 이용자 또는 관리자 웹페이지 에서 확인 이 가능합니다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en-US" altLang="ko-KR" dirty="0"/>
              <a:t>DB</a:t>
            </a:r>
            <a:r>
              <a:rPr lang="ko-KR" altLang="en-US" dirty="0"/>
              <a:t>는 센서 업데이트 주기에 맞춰 시간으로 정렬 되어있습니다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+</a:t>
            </a:r>
            <a:r>
              <a:rPr lang="ko-KR" altLang="en-US" dirty="0"/>
              <a:t>이미지 테스트 해보고 웹페이지 이미지 </a:t>
            </a:r>
            <a:r>
              <a:rPr lang="ko-KR" altLang="en-US" dirty="0" err="1"/>
              <a:t>바꿀수</a:t>
            </a:r>
            <a:r>
              <a:rPr lang="ko-KR" altLang="en-US" dirty="0"/>
              <a:t> 있으면 </a:t>
            </a:r>
            <a:r>
              <a:rPr lang="ko-KR" altLang="en-US" dirty="0" err="1"/>
              <a:t>바꿀것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7E8CBC-C7BB-4E9C-8404-9237824746C4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39785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 쿼리구문인 </a:t>
            </a:r>
            <a:r>
              <a:rPr lang="en-US" altLang="ko-KR" dirty="0" err="1"/>
              <a:t>selec</a:t>
            </a:r>
            <a:r>
              <a:rPr lang="ko-KR" altLang="en-US" dirty="0"/>
              <a:t>와 </a:t>
            </a:r>
            <a:r>
              <a:rPr lang="en-US" altLang="ko-KR" dirty="0"/>
              <a:t>replace</a:t>
            </a:r>
            <a:r>
              <a:rPr lang="ko-KR" altLang="en-US" dirty="0"/>
              <a:t>를 사용하여 </a:t>
            </a:r>
            <a:r>
              <a:rPr lang="en-US" altLang="ko-KR" dirty="0" err="1"/>
              <a:t>json</a:t>
            </a:r>
            <a:r>
              <a:rPr lang="ko-KR" altLang="en-US" dirty="0"/>
              <a:t> 타입의 데이터 구독과 </a:t>
            </a:r>
            <a:r>
              <a:rPr lang="en-US" altLang="ko-KR" dirty="0"/>
              <a:t>DB </a:t>
            </a:r>
            <a:r>
              <a:rPr lang="ko-KR" altLang="en-US" dirty="0"/>
              <a:t>업데이트를 진행합니다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7E8CBC-C7BB-4E9C-8404-9237824746C4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58220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Real time</a:t>
            </a:r>
            <a:r>
              <a:rPr lang="ko-KR" altLang="en-US" dirty="0"/>
              <a:t>으로 온도의 변화 및 다른 유저의 멀티 사용으로 인한 </a:t>
            </a:r>
            <a:r>
              <a:rPr lang="en-US" altLang="ko-KR" dirty="0"/>
              <a:t>DB </a:t>
            </a:r>
            <a:r>
              <a:rPr lang="ko-KR" altLang="en-US" dirty="0" err="1"/>
              <a:t>리프레쉬</a:t>
            </a:r>
            <a:r>
              <a:rPr lang="ko-KR" altLang="en-US" dirty="0"/>
              <a:t> 데이터를 다음과 같이 </a:t>
            </a:r>
            <a:r>
              <a:rPr lang="en-US" altLang="ko-KR" dirty="0"/>
              <a:t>timer thread</a:t>
            </a:r>
            <a:r>
              <a:rPr lang="ko-KR" altLang="en-US" dirty="0"/>
              <a:t>를 이용하여 주기적으로 데이터의 상태 및 수치가 </a:t>
            </a:r>
            <a:r>
              <a:rPr lang="en-US" altLang="ko-KR" dirty="0" err="1"/>
              <a:t>textview</a:t>
            </a:r>
            <a:r>
              <a:rPr lang="en-US" altLang="ko-KR" dirty="0"/>
              <a:t> </a:t>
            </a:r>
            <a:r>
              <a:rPr lang="ko-KR" altLang="en-US" dirty="0"/>
              <a:t>및 </a:t>
            </a:r>
            <a:r>
              <a:rPr lang="en-US" altLang="ko-KR" dirty="0" err="1"/>
              <a:t>imageview</a:t>
            </a:r>
            <a:r>
              <a:rPr lang="ko-KR" altLang="en-US" dirty="0"/>
              <a:t>에서 표시 되도록 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또한 다른 이용자 또는 사용자가 보일러의 상태를 변경한 경우 </a:t>
            </a:r>
            <a:r>
              <a:rPr lang="en-US" altLang="ko-KR" dirty="0"/>
              <a:t>On</a:t>
            </a:r>
            <a:r>
              <a:rPr lang="ko-KR" altLang="en-US" dirty="0" err="1"/>
              <a:t>일때는</a:t>
            </a:r>
            <a:r>
              <a:rPr lang="ko-KR" altLang="en-US" dirty="0"/>
              <a:t> 보일러의 </a:t>
            </a:r>
            <a:r>
              <a:rPr lang="ko-KR" altLang="en-US" dirty="0" err="1"/>
              <a:t>온도값이</a:t>
            </a:r>
            <a:r>
              <a:rPr lang="ko-KR" altLang="en-US" dirty="0"/>
              <a:t> 보이며 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슬라이드 애니메이션</a:t>
            </a:r>
            <a:r>
              <a:rPr lang="en-US" altLang="ko-KR" dirty="0"/>
              <a:t>)Off</a:t>
            </a:r>
            <a:r>
              <a:rPr lang="ko-KR" altLang="en-US" dirty="0" err="1"/>
              <a:t>일때는</a:t>
            </a:r>
            <a:r>
              <a:rPr lang="ko-KR" altLang="en-US" dirty="0"/>
              <a:t> 보일러의 온도가 보이지 않게 설정했습니다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7E8CBC-C7BB-4E9C-8404-9237824746C4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35278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DB</a:t>
            </a:r>
            <a:r>
              <a:rPr lang="ko-KR" altLang="en-US" dirty="0"/>
              <a:t>에서 업데이트된 상태의 </a:t>
            </a:r>
            <a:r>
              <a:rPr lang="en-US" altLang="ko-KR" dirty="0"/>
              <a:t>state</a:t>
            </a:r>
            <a:r>
              <a:rPr lang="ko-KR" altLang="en-US" dirty="0"/>
              <a:t>를 받아오며 이에 맞춰 사용자는 현재 기기의 상태를 확인 하며 터치와 동시에 </a:t>
            </a:r>
            <a:r>
              <a:rPr lang="en-US" altLang="ko-KR" dirty="0"/>
              <a:t>toggle </a:t>
            </a:r>
            <a:r>
              <a:rPr lang="ko-KR" altLang="en-US" dirty="0"/>
              <a:t>형태의 </a:t>
            </a:r>
            <a:r>
              <a:rPr lang="en-US" altLang="ko-KR" dirty="0"/>
              <a:t>ON OFF </a:t>
            </a:r>
            <a:r>
              <a:rPr lang="ko-KR" altLang="en-US" dirty="0"/>
              <a:t>가 선택 되어 </a:t>
            </a:r>
            <a:r>
              <a:rPr lang="en-US" altLang="ko-KR" dirty="0"/>
              <a:t>DB</a:t>
            </a:r>
            <a:r>
              <a:rPr lang="ko-KR" altLang="en-US" dirty="0"/>
              <a:t>에 업데이트를 요청합니다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7E8CBC-C7BB-4E9C-8404-9237824746C4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3376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실행 영상 입니다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7E8CBC-C7BB-4E9C-8404-9237824746C4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25280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4/3/2022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4/3/2022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4/3/2022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4/3/2022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6.png"/><Relationship Id="rId7" Type="http://schemas.openxmlformats.org/officeDocument/2006/relationships/image" Target="../media/image49.png"/><Relationship Id="rId12" Type="http://schemas.openxmlformats.org/officeDocument/2006/relationships/image" Target="../media/image52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11" Type="http://schemas.openxmlformats.org/officeDocument/2006/relationships/image" Target="../media/image51.png"/><Relationship Id="rId5" Type="http://schemas.microsoft.com/office/2007/relationships/hdphoto" Target="../media/hdphoto4.wdp"/><Relationship Id="rId10" Type="http://schemas.openxmlformats.org/officeDocument/2006/relationships/image" Target="../media/image50.png"/><Relationship Id="rId4" Type="http://schemas.openxmlformats.org/officeDocument/2006/relationships/image" Target="../media/image47.png"/><Relationship Id="rId9" Type="http://schemas.openxmlformats.org/officeDocument/2006/relationships/image" Target="../media/image5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6.png"/><Relationship Id="rId3" Type="http://schemas.openxmlformats.org/officeDocument/2006/relationships/image" Target="../media/image46.png"/><Relationship Id="rId7" Type="http://schemas.openxmlformats.org/officeDocument/2006/relationships/image" Target="../media/image49.png"/><Relationship Id="rId12" Type="http://schemas.openxmlformats.org/officeDocument/2006/relationships/image" Target="../media/image54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11" Type="http://schemas.openxmlformats.org/officeDocument/2006/relationships/image" Target="../media/image53.png"/><Relationship Id="rId5" Type="http://schemas.microsoft.com/office/2007/relationships/hdphoto" Target="../media/hdphoto4.wdp"/><Relationship Id="rId10" Type="http://schemas.openxmlformats.org/officeDocument/2006/relationships/image" Target="../media/image52.png"/><Relationship Id="rId4" Type="http://schemas.openxmlformats.org/officeDocument/2006/relationships/image" Target="../media/image47.png"/><Relationship Id="rId9" Type="http://schemas.openxmlformats.org/officeDocument/2006/relationships/image" Target="../media/image5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58.png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6" Type="http://schemas.openxmlformats.org/officeDocument/2006/relationships/image" Target="../media/image57.png"/><Relationship Id="rId5" Type="http://schemas.openxmlformats.org/officeDocument/2006/relationships/image" Target="../media/image29.png"/><Relationship Id="rId4" Type="http://schemas.openxmlformats.org/officeDocument/2006/relationships/notesSlide" Target="../notesSlides/notesSlide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microsoft.com/office/2007/relationships/hdphoto" Target="../media/hdphoto2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17.png"/><Relationship Id="rId5" Type="http://schemas.openxmlformats.org/officeDocument/2006/relationships/image" Target="../media/image12.png"/><Relationship Id="rId10" Type="http://schemas.microsoft.com/office/2007/relationships/hdphoto" Target="../media/hdphoto1.wdp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2.png"/><Relationship Id="rId3" Type="http://schemas.openxmlformats.org/officeDocument/2006/relationships/image" Target="../media/image33.png"/><Relationship Id="rId7" Type="http://schemas.openxmlformats.org/officeDocument/2006/relationships/image" Target="../media/image29.png"/><Relationship Id="rId12" Type="http://schemas.openxmlformats.org/officeDocument/2006/relationships/image" Target="../media/image41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11" Type="http://schemas.openxmlformats.org/officeDocument/2006/relationships/image" Target="../media/image40.png"/><Relationship Id="rId5" Type="http://schemas.openxmlformats.org/officeDocument/2006/relationships/image" Target="../media/image32.png"/><Relationship Id="rId10" Type="http://schemas.openxmlformats.org/officeDocument/2006/relationships/image" Target="../media/image39.png"/><Relationship Id="rId4" Type="http://schemas.openxmlformats.org/officeDocument/2006/relationships/image" Target="../media/image35.gif"/><Relationship Id="rId9" Type="http://schemas.openxmlformats.org/officeDocument/2006/relationships/image" Target="../media/image38.png"/><Relationship Id="rId14" Type="http://schemas.microsoft.com/office/2007/relationships/hdphoto" Target="../media/hdphoto3.wdp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3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42.png"/><Relationship Id="rId4" Type="http://schemas.openxmlformats.org/officeDocument/2006/relationships/image" Target="../media/image43.PNG"/><Relationship Id="rId9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5.png"/><Relationship Id="rId3" Type="http://schemas.openxmlformats.org/officeDocument/2006/relationships/image" Target="../media/image46.png"/><Relationship Id="rId7" Type="http://schemas.openxmlformats.org/officeDocument/2006/relationships/image" Target="../media/image49.png"/><Relationship Id="rId12" Type="http://schemas.openxmlformats.org/officeDocument/2006/relationships/image" Target="../media/image54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11" Type="http://schemas.openxmlformats.org/officeDocument/2006/relationships/image" Target="../media/image53.png"/><Relationship Id="rId5" Type="http://schemas.microsoft.com/office/2007/relationships/hdphoto" Target="../media/hdphoto4.wdp"/><Relationship Id="rId10" Type="http://schemas.openxmlformats.org/officeDocument/2006/relationships/image" Target="../media/image52.png"/><Relationship Id="rId4" Type="http://schemas.openxmlformats.org/officeDocument/2006/relationships/image" Target="../media/image47.png"/><Relationship Id="rId9" Type="http://schemas.openxmlformats.org/officeDocument/2006/relationships/image" Target="../media/image5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855124" y="5268623"/>
            <a:ext cx="12575467" cy="493714"/>
            <a:chOff x="2855124" y="5268623"/>
            <a:chExt cx="12575467" cy="493714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55124" y="5268623"/>
              <a:ext cx="12575467" cy="493714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34A160A-ED89-F942-8D8A-3B43791DF802}"/>
              </a:ext>
            </a:extLst>
          </p:cNvPr>
          <p:cNvSpPr txBox="1"/>
          <p:nvPr/>
        </p:nvSpPr>
        <p:spPr>
          <a:xfrm>
            <a:off x="3048000" y="4253977"/>
            <a:ext cx="8839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7200" b="1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Aharoni" panose="02010803020104030203" pitchFamily="2" charset="-79"/>
              </a:rPr>
              <a:t>프로젝트</a:t>
            </a:r>
            <a:r>
              <a:rPr kumimoji="1" lang="ko-KR" altLang="en-US" sz="7200" b="1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Aharoni" panose="02010803020104030203" pitchFamily="2" charset="-79"/>
              </a:rPr>
              <a:t> 발표</a:t>
            </a:r>
            <a:endParaRPr kumimoji="1" lang="ko-Kore-KR" altLang="en-US" sz="7200" b="1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Aharoni" panose="02010803020104030203" pitchFamily="2" charset="-79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5C71EEE-FC25-5444-9911-8BE613EDC56E}"/>
              </a:ext>
            </a:extLst>
          </p:cNvPr>
          <p:cNvSpPr/>
          <p:nvPr/>
        </p:nvSpPr>
        <p:spPr>
          <a:xfrm>
            <a:off x="268232" y="266700"/>
            <a:ext cx="568456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ko-KR" altLang="en-US" sz="2800" dirty="0">
                <a:solidFill>
                  <a:srgbClr val="718EB9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서울 상공회의소 </a:t>
            </a:r>
            <a:r>
              <a:rPr kumimoji="1" lang="en-US" altLang="ko-Kore-KR" sz="2800" dirty="0">
                <a:solidFill>
                  <a:srgbClr val="718EB9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IOT SW </a:t>
            </a:r>
            <a:r>
              <a:rPr kumimoji="1" lang="ko-KR" altLang="en-US" sz="2800" dirty="0">
                <a:solidFill>
                  <a:srgbClr val="718EB9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개발 과정</a:t>
            </a:r>
            <a:endParaRPr kumimoji="1" lang="ko-Kore-KR" altLang="en-US" sz="2800" dirty="0">
              <a:solidFill>
                <a:srgbClr val="718EB9"/>
              </a:solidFill>
              <a:latin typeface="NanumMyeongjo" panose="02020603020101020101" pitchFamily="18" charset="-127"/>
              <a:ea typeface="NanumMyeongjo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DD90D2-9D17-5B46-B494-517A24712301}"/>
              </a:ext>
            </a:extLst>
          </p:cNvPr>
          <p:cNvSpPr txBox="1"/>
          <p:nvPr/>
        </p:nvSpPr>
        <p:spPr>
          <a:xfrm>
            <a:off x="13074508" y="4835060"/>
            <a:ext cx="27518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2800" dirty="0">
                <a:solidFill>
                  <a:schemeClr val="bg1"/>
                </a:solidFill>
              </a:rPr>
              <a:t>박재완</a:t>
            </a:r>
            <a:r>
              <a:rPr kumimoji="1" lang="ko-KR" altLang="en-US" sz="2800" dirty="0">
                <a:solidFill>
                  <a:schemeClr val="bg1"/>
                </a:solidFill>
              </a:rPr>
              <a:t> 이민정</a:t>
            </a:r>
            <a:endParaRPr kumimoji="1" lang="ko-Kore-KR" altLang="en-US" sz="28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1FF4D6-4FCD-544C-B79A-1384652D7E49}"/>
              </a:ext>
            </a:extLst>
          </p:cNvPr>
          <p:cNvSpPr txBox="1"/>
          <p:nvPr/>
        </p:nvSpPr>
        <p:spPr>
          <a:xfrm>
            <a:off x="2855124" y="5826568"/>
            <a:ext cx="7889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dirty="0">
                <a:solidFill>
                  <a:schemeClr val="bg1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자바와</a:t>
            </a:r>
            <a:r>
              <a:rPr kumimoji="1" lang="ko-KR" altLang="en-US" dirty="0">
                <a:solidFill>
                  <a:schemeClr val="bg1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 스프링부트를 이용한 실시간 보일러 온도 어플리케이션 제작</a:t>
            </a:r>
            <a:endParaRPr kumimoji="1" lang="ko-Kore-KR" altLang="en-US" dirty="0">
              <a:solidFill>
                <a:schemeClr val="bg1"/>
              </a:solidFill>
              <a:latin typeface="NanumMyeongjo" panose="02020603020101020101" pitchFamily="18" charset="-127"/>
              <a:ea typeface="NanumMyeongjo" panose="02020603020101020101" pitchFamily="18" charset="-12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7" name="그룹 1007"/>
          <p:cNvGrpSpPr/>
          <p:nvPr/>
        </p:nvGrpSpPr>
        <p:grpSpPr>
          <a:xfrm>
            <a:off x="7220524" y="6688098"/>
            <a:ext cx="3653695" cy="29325"/>
            <a:chOff x="7220524" y="6688098"/>
            <a:chExt cx="3653695" cy="29325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6200000">
              <a:off x="7220524" y="6688098"/>
              <a:ext cx="3653695" cy="2932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1517912" y="6688098"/>
            <a:ext cx="3653695" cy="29325"/>
            <a:chOff x="11517912" y="6688098"/>
            <a:chExt cx="3653695" cy="29325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6200000">
              <a:off x="11517912" y="6688098"/>
              <a:ext cx="3653695" cy="29325"/>
            </a:xfrm>
            <a:prstGeom prst="rect">
              <a:avLst/>
            </a:prstGeom>
          </p:spPr>
        </p:pic>
      </p:grpSp>
      <p:grpSp>
        <p:nvGrpSpPr>
          <p:cNvPr id="42" name="그룹 1004">
            <a:extLst>
              <a:ext uri="{FF2B5EF4-FFF2-40B4-BE49-F238E27FC236}">
                <a16:creationId xmlns:a16="http://schemas.microsoft.com/office/drawing/2014/main" id="{31390099-6DAA-9847-B255-15C7C2B5D0CA}"/>
              </a:ext>
            </a:extLst>
          </p:cNvPr>
          <p:cNvGrpSpPr/>
          <p:nvPr/>
        </p:nvGrpSpPr>
        <p:grpSpPr>
          <a:xfrm>
            <a:off x="3140629" y="6362700"/>
            <a:ext cx="4863754" cy="1882896"/>
            <a:chOff x="4279103" y="6714376"/>
            <a:chExt cx="4863754" cy="1882896"/>
          </a:xfrm>
        </p:grpSpPr>
        <p:grpSp>
          <p:nvGrpSpPr>
            <p:cNvPr id="43" name="그룹 1005">
              <a:extLst>
                <a:ext uri="{FF2B5EF4-FFF2-40B4-BE49-F238E27FC236}">
                  <a16:creationId xmlns:a16="http://schemas.microsoft.com/office/drawing/2014/main" id="{3C5E083B-4A6E-CA49-ABB6-6C047348CB62}"/>
                </a:ext>
              </a:extLst>
            </p:cNvPr>
            <p:cNvGrpSpPr/>
            <p:nvPr/>
          </p:nvGrpSpPr>
          <p:grpSpPr>
            <a:xfrm>
              <a:off x="3481938" y="7603710"/>
              <a:ext cx="1843394" cy="64726"/>
              <a:chOff x="3481938" y="7603710"/>
              <a:chExt cx="1843394" cy="64726"/>
            </a:xfrm>
          </p:grpSpPr>
          <p:pic>
            <p:nvPicPr>
              <p:cNvPr id="48" name="Object 14">
                <a:extLst>
                  <a:ext uri="{FF2B5EF4-FFF2-40B4-BE49-F238E27FC236}">
                    <a16:creationId xmlns:a16="http://schemas.microsoft.com/office/drawing/2014/main" id="{29CA9682-5687-E648-A15C-DF244DAED7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prstClr val="black"/>
                  <a:schemeClr val="accent1">
                    <a:tint val="45000"/>
                    <a:satMod val="400000"/>
                  </a:schemeClr>
                </a:duotone>
              </a:blip>
              <a:stretch>
                <a:fillRect/>
              </a:stretch>
            </p:blipFill>
            <p:spPr>
              <a:xfrm rot="5400000">
                <a:off x="3481938" y="7603710"/>
                <a:ext cx="1843394" cy="64726"/>
              </a:xfrm>
              <a:prstGeom prst="rect">
                <a:avLst/>
              </a:prstGeom>
            </p:spPr>
          </p:pic>
        </p:grpSp>
        <p:grpSp>
          <p:nvGrpSpPr>
            <p:cNvPr id="44" name="그룹 1006">
              <a:extLst>
                <a:ext uri="{FF2B5EF4-FFF2-40B4-BE49-F238E27FC236}">
                  <a16:creationId xmlns:a16="http://schemas.microsoft.com/office/drawing/2014/main" id="{D5AD3C7B-6AC3-C94F-8F47-5EB2B62AD311}"/>
                </a:ext>
              </a:extLst>
            </p:cNvPr>
            <p:cNvGrpSpPr/>
            <p:nvPr/>
          </p:nvGrpSpPr>
          <p:grpSpPr>
            <a:xfrm>
              <a:off x="4392054" y="8532545"/>
              <a:ext cx="4750803" cy="64726"/>
              <a:chOff x="4392054" y="8532545"/>
              <a:chExt cx="4750803" cy="64726"/>
            </a:xfrm>
          </p:grpSpPr>
          <p:pic>
            <p:nvPicPr>
              <p:cNvPr id="47" name="Object 17">
                <a:extLst>
                  <a:ext uri="{FF2B5EF4-FFF2-40B4-BE49-F238E27FC236}">
                    <a16:creationId xmlns:a16="http://schemas.microsoft.com/office/drawing/2014/main" id="{0497E616-2EB5-6B43-8951-BCB65DB3B4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colorTemperature colorTemp="59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4392054" y="8532545"/>
                <a:ext cx="4750803" cy="64726"/>
              </a:xfrm>
              <a:prstGeom prst="rect">
                <a:avLst/>
              </a:prstGeom>
            </p:spPr>
          </p:pic>
        </p:grpSp>
        <p:grpSp>
          <p:nvGrpSpPr>
            <p:cNvPr id="45" name="그룹 1007">
              <a:extLst>
                <a:ext uri="{FF2B5EF4-FFF2-40B4-BE49-F238E27FC236}">
                  <a16:creationId xmlns:a16="http://schemas.microsoft.com/office/drawing/2014/main" id="{8FD23386-E06B-8E40-88F2-DB024E404076}"/>
                </a:ext>
              </a:extLst>
            </p:cNvPr>
            <p:cNvGrpSpPr/>
            <p:nvPr/>
          </p:nvGrpSpPr>
          <p:grpSpPr>
            <a:xfrm>
              <a:off x="4279103" y="6714376"/>
              <a:ext cx="249066" cy="249066"/>
              <a:chOff x="4279103" y="6714376"/>
              <a:chExt cx="249066" cy="249066"/>
            </a:xfrm>
          </p:grpSpPr>
          <p:pic>
            <p:nvPicPr>
              <p:cNvPr id="46" name="Object 20">
                <a:extLst>
                  <a:ext uri="{FF2B5EF4-FFF2-40B4-BE49-F238E27FC236}">
                    <a16:creationId xmlns:a16="http://schemas.microsoft.com/office/drawing/2014/main" id="{022B696B-2056-BA42-9E15-7E65163DD6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5400000">
                <a:off x="4279103" y="6714376"/>
                <a:ext cx="249066" cy="249066"/>
              </a:xfrm>
              <a:prstGeom prst="rect">
                <a:avLst/>
              </a:prstGeom>
            </p:spPr>
          </p:pic>
        </p:grpSp>
      </p:grpSp>
      <p:grpSp>
        <p:nvGrpSpPr>
          <p:cNvPr id="37" name="그룹 1001">
            <a:extLst>
              <a:ext uri="{FF2B5EF4-FFF2-40B4-BE49-F238E27FC236}">
                <a16:creationId xmlns:a16="http://schemas.microsoft.com/office/drawing/2014/main" id="{1689667B-5CB4-5245-8D38-6B0F49DE918B}"/>
              </a:ext>
            </a:extLst>
          </p:cNvPr>
          <p:cNvGrpSpPr/>
          <p:nvPr/>
        </p:nvGrpSpPr>
        <p:grpSpPr>
          <a:xfrm>
            <a:off x="7520853" y="4430"/>
            <a:ext cx="10767147" cy="10323810"/>
            <a:chOff x="9740834" y="0"/>
            <a:chExt cx="8563928" cy="10323810"/>
          </a:xfrm>
        </p:grpSpPr>
        <p:pic>
          <p:nvPicPr>
            <p:cNvPr id="39" name="Object 2">
              <a:extLst>
                <a:ext uri="{FF2B5EF4-FFF2-40B4-BE49-F238E27FC236}">
                  <a16:creationId xmlns:a16="http://schemas.microsoft.com/office/drawing/2014/main" id="{D8546D6A-B110-4E44-B7BA-3B70853EA3E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9740834" y="0"/>
              <a:ext cx="8563928" cy="10323810"/>
            </a:xfrm>
            <a:prstGeom prst="rect">
              <a:avLst/>
            </a:prstGeom>
          </p:spPr>
        </p:pic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C4CB8026-999D-674C-841E-7CF625E2844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7"/>
          <a:stretch/>
        </p:blipFill>
        <p:spPr>
          <a:xfrm>
            <a:off x="-46874" y="1"/>
            <a:ext cx="8215514" cy="63627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898D0B1-E886-444B-B210-C8B8688A020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37673"/>
            <a:ext cx="8168639" cy="4139827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E1414279-5048-6745-B506-2D18EAECE999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16" t="61339" r="6580"/>
          <a:stretch/>
        </p:blipFill>
        <p:spPr>
          <a:xfrm>
            <a:off x="8274013" y="2569250"/>
            <a:ext cx="9908614" cy="3711288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687475D5-1E5D-444F-9BB8-6F87E449B6E6}"/>
              </a:ext>
            </a:extLst>
          </p:cNvPr>
          <p:cNvSpPr/>
          <p:nvPr/>
        </p:nvSpPr>
        <p:spPr>
          <a:xfrm>
            <a:off x="15537723" y="89347"/>
            <a:ext cx="260680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ore-KR" sz="2400" dirty="0">
                <a:solidFill>
                  <a:schemeClr val="bg1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Sequence diagram</a:t>
            </a:r>
            <a:endParaRPr kumimoji="1" lang="ko-Kore-KR" altLang="en-US" sz="2400" dirty="0">
              <a:solidFill>
                <a:schemeClr val="bg1"/>
              </a:solidFill>
              <a:latin typeface="NanumMyeongjo" panose="02020603020101020101" pitchFamily="18" charset="-127"/>
              <a:ea typeface="NanumMyeongjo" panose="02020603020101020101" pitchFamily="18" charset="-127"/>
            </a:endParaRPr>
          </a:p>
        </p:txBody>
      </p:sp>
      <p:grpSp>
        <p:nvGrpSpPr>
          <p:cNvPr id="27" name="그룹 1008">
            <a:extLst>
              <a:ext uri="{FF2B5EF4-FFF2-40B4-BE49-F238E27FC236}">
                <a16:creationId xmlns:a16="http://schemas.microsoft.com/office/drawing/2014/main" id="{EB418699-C990-4D49-9E8D-4C445457CC52}"/>
              </a:ext>
            </a:extLst>
          </p:cNvPr>
          <p:cNvGrpSpPr/>
          <p:nvPr/>
        </p:nvGrpSpPr>
        <p:grpSpPr>
          <a:xfrm rot="10800000" flipH="1">
            <a:off x="7063620" y="6524981"/>
            <a:ext cx="2210037" cy="1324660"/>
            <a:chOff x="10679530" y="2168689"/>
            <a:chExt cx="2210037" cy="1324660"/>
          </a:xfrm>
        </p:grpSpPr>
        <p:grpSp>
          <p:nvGrpSpPr>
            <p:cNvPr id="29" name="그룹 1009">
              <a:extLst>
                <a:ext uri="{FF2B5EF4-FFF2-40B4-BE49-F238E27FC236}">
                  <a16:creationId xmlns:a16="http://schemas.microsoft.com/office/drawing/2014/main" id="{989FE45C-090E-6A42-8382-9C4C12F4C139}"/>
                </a:ext>
              </a:extLst>
            </p:cNvPr>
            <p:cNvGrpSpPr/>
            <p:nvPr/>
          </p:nvGrpSpPr>
          <p:grpSpPr>
            <a:xfrm>
              <a:off x="10679530" y="2168689"/>
              <a:ext cx="2145193" cy="1324660"/>
              <a:chOff x="10679530" y="2168689"/>
              <a:chExt cx="2145193" cy="1324660"/>
            </a:xfrm>
          </p:grpSpPr>
          <p:grpSp>
            <p:nvGrpSpPr>
              <p:cNvPr id="32" name="그룹 1010">
                <a:extLst>
                  <a:ext uri="{FF2B5EF4-FFF2-40B4-BE49-F238E27FC236}">
                    <a16:creationId xmlns:a16="http://schemas.microsoft.com/office/drawing/2014/main" id="{C987FB5D-9375-8744-95EB-F21207CEC266}"/>
                  </a:ext>
                </a:extLst>
              </p:cNvPr>
              <p:cNvGrpSpPr/>
              <p:nvPr/>
            </p:nvGrpSpPr>
            <p:grpSpPr>
              <a:xfrm>
                <a:off x="12153520" y="2822146"/>
                <a:ext cx="1296870" cy="45537"/>
                <a:chOff x="12153520" y="2822146"/>
                <a:chExt cx="1296870" cy="45537"/>
              </a:xfrm>
            </p:grpSpPr>
            <p:pic>
              <p:nvPicPr>
                <p:cNvPr id="36" name="Object 26">
                  <a:extLst>
                    <a:ext uri="{FF2B5EF4-FFF2-40B4-BE49-F238E27FC236}">
                      <a16:creationId xmlns:a16="http://schemas.microsoft.com/office/drawing/2014/main" id="{4A86EBD2-47D0-8A48-8F5C-C14B748872E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 rot="5400000">
                  <a:off x="12153520" y="2822146"/>
                  <a:ext cx="1296870" cy="45537"/>
                </a:xfrm>
                <a:prstGeom prst="rect">
                  <a:avLst/>
                </a:prstGeom>
              </p:spPr>
            </p:pic>
          </p:grpSp>
          <p:grpSp>
            <p:nvGrpSpPr>
              <p:cNvPr id="33" name="그룹 1011">
                <a:extLst>
                  <a:ext uri="{FF2B5EF4-FFF2-40B4-BE49-F238E27FC236}">
                    <a16:creationId xmlns:a16="http://schemas.microsoft.com/office/drawing/2014/main" id="{6DD7E09A-8853-354D-99D3-F7316E9AE66C}"/>
                  </a:ext>
                </a:extLst>
              </p:cNvPr>
              <p:cNvGrpSpPr/>
              <p:nvPr/>
            </p:nvGrpSpPr>
            <p:grpSpPr>
              <a:xfrm>
                <a:off x="10679530" y="2168689"/>
                <a:ext cx="2130573" cy="45537"/>
                <a:chOff x="10679530" y="2168689"/>
                <a:chExt cx="2130573" cy="45537"/>
              </a:xfrm>
            </p:grpSpPr>
            <p:pic>
              <p:nvPicPr>
                <p:cNvPr id="34" name="Object 29">
                  <a:extLst>
                    <a:ext uri="{FF2B5EF4-FFF2-40B4-BE49-F238E27FC236}">
                      <a16:creationId xmlns:a16="http://schemas.microsoft.com/office/drawing/2014/main" id="{A815A622-C860-4748-88FD-70590F5ADA7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>
                  <a:off x="10679530" y="2168689"/>
                  <a:ext cx="2130573" cy="45537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30" name="그룹 1012">
              <a:extLst>
                <a:ext uri="{FF2B5EF4-FFF2-40B4-BE49-F238E27FC236}">
                  <a16:creationId xmlns:a16="http://schemas.microsoft.com/office/drawing/2014/main" id="{06CEE2DA-C36C-004C-AE60-6F8D5BC0F1E7}"/>
                </a:ext>
              </a:extLst>
            </p:cNvPr>
            <p:cNvGrpSpPr/>
            <p:nvPr/>
          </p:nvGrpSpPr>
          <p:grpSpPr>
            <a:xfrm>
              <a:off x="12714344" y="3318126"/>
              <a:ext cx="175224" cy="175224"/>
              <a:chOff x="12714344" y="3318126"/>
              <a:chExt cx="175224" cy="175224"/>
            </a:xfrm>
          </p:grpSpPr>
          <p:pic>
            <p:nvPicPr>
              <p:cNvPr id="31" name="Object 33">
                <a:extLst>
                  <a:ext uri="{FF2B5EF4-FFF2-40B4-BE49-F238E27FC236}">
                    <a16:creationId xmlns:a16="http://schemas.microsoft.com/office/drawing/2014/main" id="{DF3848CF-E5A8-F645-9849-5E987B2795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 rot="5400000">
                <a:off x="12714344" y="3318126"/>
                <a:ext cx="175224" cy="175224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0286291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7" name="그룹 1007"/>
          <p:cNvGrpSpPr/>
          <p:nvPr/>
        </p:nvGrpSpPr>
        <p:grpSpPr>
          <a:xfrm>
            <a:off x="7220524" y="6688098"/>
            <a:ext cx="3653695" cy="29325"/>
            <a:chOff x="7220524" y="6688098"/>
            <a:chExt cx="3653695" cy="29325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6200000">
              <a:off x="7220524" y="6688098"/>
              <a:ext cx="3653695" cy="2932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1517912" y="6688098"/>
            <a:ext cx="3653695" cy="29325"/>
            <a:chOff x="11517912" y="6688098"/>
            <a:chExt cx="3653695" cy="29325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6200000">
              <a:off x="11517912" y="6688098"/>
              <a:ext cx="3653695" cy="29325"/>
            </a:xfrm>
            <a:prstGeom prst="rect">
              <a:avLst/>
            </a:prstGeom>
          </p:spPr>
        </p:pic>
      </p:grpSp>
      <p:grpSp>
        <p:nvGrpSpPr>
          <p:cNvPr id="42" name="그룹 1004">
            <a:extLst>
              <a:ext uri="{FF2B5EF4-FFF2-40B4-BE49-F238E27FC236}">
                <a16:creationId xmlns:a16="http://schemas.microsoft.com/office/drawing/2014/main" id="{31390099-6DAA-9847-B255-15C7C2B5D0CA}"/>
              </a:ext>
            </a:extLst>
          </p:cNvPr>
          <p:cNvGrpSpPr/>
          <p:nvPr/>
        </p:nvGrpSpPr>
        <p:grpSpPr>
          <a:xfrm>
            <a:off x="3140629" y="6362700"/>
            <a:ext cx="4863754" cy="1882896"/>
            <a:chOff x="4279103" y="6714376"/>
            <a:chExt cx="4863754" cy="1882896"/>
          </a:xfrm>
        </p:grpSpPr>
        <p:grpSp>
          <p:nvGrpSpPr>
            <p:cNvPr id="43" name="그룹 1005">
              <a:extLst>
                <a:ext uri="{FF2B5EF4-FFF2-40B4-BE49-F238E27FC236}">
                  <a16:creationId xmlns:a16="http://schemas.microsoft.com/office/drawing/2014/main" id="{3C5E083B-4A6E-CA49-ABB6-6C047348CB62}"/>
                </a:ext>
              </a:extLst>
            </p:cNvPr>
            <p:cNvGrpSpPr/>
            <p:nvPr/>
          </p:nvGrpSpPr>
          <p:grpSpPr>
            <a:xfrm>
              <a:off x="3481938" y="7603710"/>
              <a:ext cx="1843394" cy="64726"/>
              <a:chOff x="3481938" y="7603710"/>
              <a:chExt cx="1843394" cy="64726"/>
            </a:xfrm>
          </p:grpSpPr>
          <p:pic>
            <p:nvPicPr>
              <p:cNvPr id="48" name="Object 14">
                <a:extLst>
                  <a:ext uri="{FF2B5EF4-FFF2-40B4-BE49-F238E27FC236}">
                    <a16:creationId xmlns:a16="http://schemas.microsoft.com/office/drawing/2014/main" id="{29CA9682-5687-E648-A15C-DF244DAED7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prstClr val="black"/>
                  <a:schemeClr val="accent1">
                    <a:tint val="45000"/>
                    <a:satMod val="400000"/>
                  </a:schemeClr>
                </a:duotone>
              </a:blip>
              <a:stretch>
                <a:fillRect/>
              </a:stretch>
            </p:blipFill>
            <p:spPr>
              <a:xfrm rot="5400000">
                <a:off x="3481938" y="7603710"/>
                <a:ext cx="1843394" cy="64726"/>
              </a:xfrm>
              <a:prstGeom prst="rect">
                <a:avLst/>
              </a:prstGeom>
            </p:spPr>
          </p:pic>
        </p:grpSp>
        <p:grpSp>
          <p:nvGrpSpPr>
            <p:cNvPr id="44" name="그룹 1006">
              <a:extLst>
                <a:ext uri="{FF2B5EF4-FFF2-40B4-BE49-F238E27FC236}">
                  <a16:creationId xmlns:a16="http://schemas.microsoft.com/office/drawing/2014/main" id="{D5AD3C7B-6AC3-C94F-8F47-5EB2B62AD311}"/>
                </a:ext>
              </a:extLst>
            </p:cNvPr>
            <p:cNvGrpSpPr/>
            <p:nvPr/>
          </p:nvGrpSpPr>
          <p:grpSpPr>
            <a:xfrm>
              <a:off x="4392054" y="8532545"/>
              <a:ext cx="4750803" cy="64726"/>
              <a:chOff x="4392054" y="8532545"/>
              <a:chExt cx="4750803" cy="64726"/>
            </a:xfrm>
          </p:grpSpPr>
          <p:pic>
            <p:nvPicPr>
              <p:cNvPr id="47" name="Object 17">
                <a:extLst>
                  <a:ext uri="{FF2B5EF4-FFF2-40B4-BE49-F238E27FC236}">
                    <a16:creationId xmlns:a16="http://schemas.microsoft.com/office/drawing/2014/main" id="{0497E616-2EB5-6B43-8951-BCB65DB3B4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colorTemperature colorTemp="59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4392054" y="8532545"/>
                <a:ext cx="4750803" cy="64726"/>
              </a:xfrm>
              <a:prstGeom prst="rect">
                <a:avLst/>
              </a:prstGeom>
            </p:spPr>
          </p:pic>
        </p:grpSp>
        <p:grpSp>
          <p:nvGrpSpPr>
            <p:cNvPr id="45" name="그룹 1007">
              <a:extLst>
                <a:ext uri="{FF2B5EF4-FFF2-40B4-BE49-F238E27FC236}">
                  <a16:creationId xmlns:a16="http://schemas.microsoft.com/office/drawing/2014/main" id="{8FD23386-E06B-8E40-88F2-DB024E404076}"/>
                </a:ext>
              </a:extLst>
            </p:cNvPr>
            <p:cNvGrpSpPr/>
            <p:nvPr/>
          </p:nvGrpSpPr>
          <p:grpSpPr>
            <a:xfrm>
              <a:off x="4279103" y="6714376"/>
              <a:ext cx="249066" cy="249066"/>
              <a:chOff x="4279103" y="6714376"/>
              <a:chExt cx="249066" cy="249066"/>
            </a:xfrm>
          </p:grpSpPr>
          <p:pic>
            <p:nvPicPr>
              <p:cNvPr id="46" name="Object 20">
                <a:extLst>
                  <a:ext uri="{FF2B5EF4-FFF2-40B4-BE49-F238E27FC236}">
                    <a16:creationId xmlns:a16="http://schemas.microsoft.com/office/drawing/2014/main" id="{022B696B-2056-BA42-9E15-7E65163DD6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5400000">
                <a:off x="4279103" y="6714376"/>
                <a:ext cx="249066" cy="249066"/>
              </a:xfrm>
              <a:prstGeom prst="rect">
                <a:avLst/>
              </a:prstGeom>
            </p:spPr>
          </p:pic>
        </p:grpSp>
      </p:grpSp>
      <p:grpSp>
        <p:nvGrpSpPr>
          <p:cNvPr id="37" name="그룹 1001">
            <a:extLst>
              <a:ext uri="{FF2B5EF4-FFF2-40B4-BE49-F238E27FC236}">
                <a16:creationId xmlns:a16="http://schemas.microsoft.com/office/drawing/2014/main" id="{1689667B-5CB4-5245-8D38-6B0F49DE918B}"/>
              </a:ext>
            </a:extLst>
          </p:cNvPr>
          <p:cNvGrpSpPr/>
          <p:nvPr/>
        </p:nvGrpSpPr>
        <p:grpSpPr>
          <a:xfrm>
            <a:off x="7520853" y="4430"/>
            <a:ext cx="10767147" cy="10323810"/>
            <a:chOff x="9740834" y="0"/>
            <a:chExt cx="8563928" cy="10323810"/>
          </a:xfrm>
          <a:solidFill>
            <a:srgbClr val="002060"/>
          </a:solidFill>
        </p:grpSpPr>
        <p:pic>
          <p:nvPicPr>
            <p:cNvPr id="39" name="Object 2">
              <a:extLst>
                <a:ext uri="{FF2B5EF4-FFF2-40B4-BE49-F238E27FC236}">
                  <a16:creationId xmlns:a16="http://schemas.microsoft.com/office/drawing/2014/main" id="{D8546D6A-B110-4E44-B7BA-3B70853EA3E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9740834" y="0"/>
              <a:ext cx="8563928" cy="10323810"/>
            </a:xfrm>
            <a:prstGeom prst="rect">
              <a:avLst/>
            </a:prstGeom>
            <a:solidFill>
              <a:srgbClr val="002060"/>
            </a:solidFill>
          </p:spPr>
        </p:pic>
      </p:grpSp>
      <p:grpSp>
        <p:nvGrpSpPr>
          <p:cNvPr id="49" name="그룹 1008">
            <a:extLst>
              <a:ext uri="{FF2B5EF4-FFF2-40B4-BE49-F238E27FC236}">
                <a16:creationId xmlns:a16="http://schemas.microsoft.com/office/drawing/2014/main" id="{2BFF6459-CAB2-5B44-A104-7B44574B0DD0}"/>
              </a:ext>
            </a:extLst>
          </p:cNvPr>
          <p:cNvGrpSpPr/>
          <p:nvPr/>
        </p:nvGrpSpPr>
        <p:grpSpPr>
          <a:xfrm rot="10800000" flipH="1">
            <a:off x="7419475" y="6564011"/>
            <a:ext cx="2210037" cy="507854"/>
            <a:chOff x="10679530" y="2168689"/>
            <a:chExt cx="2210037" cy="1324660"/>
          </a:xfrm>
        </p:grpSpPr>
        <p:grpSp>
          <p:nvGrpSpPr>
            <p:cNvPr id="50" name="그룹 1009">
              <a:extLst>
                <a:ext uri="{FF2B5EF4-FFF2-40B4-BE49-F238E27FC236}">
                  <a16:creationId xmlns:a16="http://schemas.microsoft.com/office/drawing/2014/main" id="{2FF7C537-5DC4-0547-A83D-7C1F0B4C7008}"/>
                </a:ext>
              </a:extLst>
            </p:cNvPr>
            <p:cNvGrpSpPr/>
            <p:nvPr/>
          </p:nvGrpSpPr>
          <p:grpSpPr>
            <a:xfrm>
              <a:off x="10679530" y="2168689"/>
              <a:ext cx="2145193" cy="1324660"/>
              <a:chOff x="10679530" y="2168689"/>
              <a:chExt cx="2145193" cy="1324660"/>
            </a:xfrm>
          </p:grpSpPr>
          <p:grpSp>
            <p:nvGrpSpPr>
              <p:cNvPr id="53" name="그룹 1010">
                <a:extLst>
                  <a:ext uri="{FF2B5EF4-FFF2-40B4-BE49-F238E27FC236}">
                    <a16:creationId xmlns:a16="http://schemas.microsoft.com/office/drawing/2014/main" id="{6644614E-7ECE-9248-AE18-4D39DB23B254}"/>
                  </a:ext>
                </a:extLst>
              </p:cNvPr>
              <p:cNvGrpSpPr/>
              <p:nvPr/>
            </p:nvGrpSpPr>
            <p:grpSpPr>
              <a:xfrm>
                <a:off x="12153520" y="2822146"/>
                <a:ext cx="1296870" cy="45537"/>
                <a:chOff x="12153520" y="2822146"/>
                <a:chExt cx="1296870" cy="45537"/>
              </a:xfrm>
            </p:grpSpPr>
            <p:pic>
              <p:nvPicPr>
                <p:cNvPr id="56" name="Object 26">
                  <a:extLst>
                    <a:ext uri="{FF2B5EF4-FFF2-40B4-BE49-F238E27FC236}">
                      <a16:creationId xmlns:a16="http://schemas.microsoft.com/office/drawing/2014/main" id="{CBAEFFDC-9B90-274C-9049-E7ADF2940DF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 rot="5400000">
                  <a:off x="12153520" y="2822146"/>
                  <a:ext cx="1296870" cy="45537"/>
                </a:xfrm>
                <a:prstGeom prst="rect">
                  <a:avLst/>
                </a:prstGeom>
              </p:spPr>
            </p:pic>
          </p:grpSp>
          <p:grpSp>
            <p:nvGrpSpPr>
              <p:cNvPr id="54" name="그룹 1011">
                <a:extLst>
                  <a:ext uri="{FF2B5EF4-FFF2-40B4-BE49-F238E27FC236}">
                    <a16:creationId xmlns:a16="http://schemas.microsoft.com/office/drawing/2014/main" id="{280F5F09-776E-674F-B907-8884BC7A4CCF}"/>
                  </a:ext>
                </a:extLst>
              </p:cNvPr>
              <p:cNvGrpSpPr/>
              <p:nvPr/>
            </p:nvGrpSpPr>
            <p:grpSpPr>
              <a:xfrm>
                <a:off x="10679530" y="2168689"/>
                <a:ext cx="2130573" cy="45537"/>
                <a:chOff x="10679530" y="2168689"/>
                <a:chExt cx="2130573" cy="45537"/>
              </a:xfrm>
            </p:grpSpPr>
            <p:pic>
              <p:nvPicPr>
                <p:cNvPr id="55" name="Object 29">
                  <a:extLst>
                    <a:ext uri="{FF2B5EF4-FFF2-40B4-BE49-F238E27FC236}">
                      <a16:creationId xmlns:a16="http://schemas.microsoft.com/office/drawing/2014/main" id="{70B51B5A-28CA-F64C-8EC1-2D4AA327668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10679530" y="2168689"/>
                  <a:ext cx="2130573" cy="45537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51" name="그룹 1012">
              <a:extLst>
                <a:ext uri="{FF2B5EF4-FFF2-40B4-BE49-F238E27FC236}">
                  <a16:creationId xmlns:a16="http://schemas.microsoft.com/office/drawing/2014/main" id="{5F30B309-AB6B-2A42-A84C-6B788DE656E6}"/>
                </a:ext>
              </a:extLst>
            </p:cNvPr>
            <p:cNvGrpSpPr/>
            <p:nvPr/>
          </p:nvGrpSpPr>
          <p:grpSpPr>
            <a:xfrm>
              <a:off x="12714344" y="3318126"/>
              <a:ext cx="175224" cy="175224"/>
              <a:chOff x="12714344" y="3318126"/>
              <a:chExt cx="175224" cy="175224"/>
            </a:xfrm>
          </p:grpSpPr>
          <p:pic>
            <p:nvPicPr>
              <p:cNvPr id="52" name="Object 33">
                <a:extLst>
                  <a:ext uri="{FF2B5EF4-FFF2-40B4-BE49-F238E27FC236}">
                    <a16:creationId xmlns:a16="http://schemas.microsoft.com/office/drawing/2014/main" id="{A1590164-E06D-DA43-98FE-6968FDC313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 rot="5400000">
                <a:off x="12714344" y="3318126"/>
                <a:ext cx="175224" cy="175224"/>
              </a:xfrm>
              <a:prstGeom prst="rect">
                <a:avLst/>
              </a:prstGeom>
            </p:spPr>
          </p:pic>
        </p:grp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C4CB8026-999D-674C-841E-7CF625E28442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7"/>
          <a:stretch/>
        </p:blipFill>
        <p:spPr>
          <a:xfrm>
            <a:off x="-46874" y="1"/>
            <a:ext cx="8215514" cy="63627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898D0B1-E886-444B-B210-C8B8688A020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37673"/>
            <a:ext cx="8168639" cy="4139827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687475D5-1E5D-444F-9BB8-6F87E449B6E6}"/>
              </a:ext>
            </a:extLst>
          </p:cNvPr>
          <p:cNvSpPr/>
          <p:nvPr/>
        </p:nvSpPr>
        <p:spPr>
          <a:xfrm>
            <a:off x="15537723" y="89347"/>
            <a:ext cx="260680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ore-KR" sz="2400" dirty="0">
                <a:solidFill>
                  <a:schemeClr val="bg1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Sequence diagram</a:t>
            </a:r>
            <a:endParaRPr kumimoji="1" lang="ko-Kore-KR" altLang="en-US" sz="2400" dirty="0">
              <a:solidFill>
                <a:schemeClr val="bg1"/>
              </a:solidFill>
              <a:latin typeface="NanumMyeongjo" panose="02020603020101020101" pitchFamily="18" charset="-127"/>
              <a:ea typeface="NanumMyeongjo" panose="02020603020101020101" pitchFamily="18" charset="-127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7583A6BD-A0E8-D34A-8F37-CCAB4F24B44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0551" y="3518795"/>
            <a:ext cx="9792899" cy="4259000"/>
          </a:xfrm>
          <a:prstGeom prst="rect">
            <a:avLst/>
          </a:prstGeom>
        </p:spPr>
      </p:pic>
      <p:grpSp>
        <p:nvGrpSpPr>
          <p:cNvPr id="29" name="그룹 1008">
            <a:extLst>
              <a:ext uri="{FF2B5EF4-FFF2-40B4-BE49-F238E27FC236}">
                <a16:creationId xmlns:a16="http://schemas.microsoft.com/office/drawing/2014/main" id="{8BC0F54C-EA7D-B547-8395-77F3098189F1}"/>
              </a:ext>
            </a:extLst>
          </p:cNvPr>
          <p:cNvGrpSpPr/>
          <p:nvPr/>
        </p:nvGrpSpPr>
        <p:grpSpPr>
          <a:xfrm rot="10800000" flipH="1">
            <a:off x="7155789" y="8104264"/>
            <a:ext cx="2210037" cy="1324660"/>
            <a:chOff x="10679530" y="2168689"/>
            <a:chExt cx="2210037" cy="1324660"/>
          </a:xfrm>
        </p:grpSpPr>
        <p:grpSp>
          <p:nvGrpSpPr>
            <p:cNvPr id="30" name="그룹 1009">
              <a:extLst>
                <a:ext uri="{FF2B5EF4-FFF2-40B4-BE49-F238E27FC236}">
                  <a16:creationId xmlns:a16="http://schemas.microsoft.com/office/drawing/2014/main" id="{987076F2-9DD0-D045-A21A-9D3DB024B497}"/>
                </a:ext>
              </a:extLst>
            </p:cNvPr>
            <p:cNvGrpSpPr/>
            <p:nvPr/>
          </p:nvGrpSpPr>
          <p:grpSpPr>
            <a:xfrm>
              <a:off x="10679530" y="2168689"/>
              <a:ext cx="2145193" cy="1324660"/>
              <a:chOff x="10679530" y="2168689"/>
              <a:chExt cx="2145193" cy="1324660"/>
            </a:xfrm>
          </p:grpSpPr>
          <p:grpSp>
            <p:nvGrpSpPr>
              <p:cNvPr id="33" name="그룹 1010">
                <a:extLst>
                  <a:ext uri="{FF2B5EF4-FFF2-40B4-BE49-F238E27FC236}">
                    <a16:creationId xmlns:a16="http://schemas.microsoft.com/office/drawing/2014/main" id="{DA3D4524-85A0-8640-959F-B42191D00059}"/>
                  </a:ext>
                </a:extLst>
              </p:cNvPr>
              <p:cNvGrpSpPr/>
              <p:nvPr/>
            </p:nvGrpSpPr>
            <p:grpSpPr>
              <a:xfrm>
                <a:off x="12153520" y="2822146"/>
                <a:ext cx="1296870" cy="45537"/>
                <a:chOff x="12153520" y="2822146"/>
                <a:chExt cx="1296870" cy="45537"/>
              </a:xfrm>
            </p:grpSpPr>
            <p:pic>
              <p:nvPicPr>
                <p:cNvPr id="38" name="Object 26">
                  <a:extLst>
                    <a:ext uri="{FF2B5EF4-FFF2-40B4-BE49-F238E27FC236}">
                      <a16:creationId xmlns:a16="http://schemas.microsoft.com/office/drawing/2014/main" id="{F384DD83-D104-B741-9F99-C7B614BE511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 rot="5400000">
                  <a:off x="12153520" y="2822146"/>
                  <a:ext cx="1296870" cy="45537"/>
                </a:xfrm>
                <a:prstGeom prst="rect">
                  <a:avLst/>
                </a:prstGeom>
              </p:spPr>
            </p:pic>
          </p:grpSp>
          <p:grpSp>
            <p:nvGrpSpPr>
              <p:cNvPr id="34" name="그룹 1011">
                <a:extLst>
                  <a:ext uri="{FF2B5EF4-FFF2-40B4-BE49-F238E27FC236}">
                    <a16:creationId xmlns:a16="http://schemas.microsoft.com/office/drawing/2014/main" id="{C85C3DEB-308C-494B-A9D0-31921A6E0488}"/>
                  </a:ext>
                </a:extLst>
              </p:cNvPr>
              <p:cNvGrpSpPr/>
              <p:nvPr/>
            </p:nvGrpSpPr>
            <p:grpSpPr>
              <a:xfrm>
                <a:off x="10679530" y="2168689"/>
                <a:ext cx="2130573" cy="45537"/>
                <a:chOff x="10679530" y="2168689"/>
                <a:chExt cx="2130573" cy="45537"/>
              </a:xfrm>
            </p:grpSpPr>
            <p:pic>
              <p:nvPicPr>
                <p:cNvPr id="36" name="Object 29">
                  <a:extLst>
                    <a:ext uri="{FF2B5EF4-FFF2-40B4-BE49-F238E27FC236}">
                      <a16:creationId xmlns:a16="http://schemas.microsoft.com/office/drawing/2014/main" id="{7B5F6FAF-5B96-B349-9761-F041E0E2EC9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10679530" y="2168689"/>
                  <a:ext cx="2130573" cy="45537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31" name="그룹 1012">
              <a:extLst>
                <a:ext uri="{FF2B5EF4-FFF2-40B4-BE49-F238E27FC236}">
                  <a16:creationId xmlns:a16="http://schemas.microsoft.com/office/drawing/2014/main" id="{2CACAFE5-2A05-8F47-A195-AF1FE604B534}"/>
                </a:ext>
              </a:extLst>
            </p:cNvPr>
            <p:cNvGrpSpPr/>
            <p:nvPr/>
          </p:nvGrpSpPr>
          <p:grpSpPr>
            <a:xfrm>
              <a:off x="12714344" y="3318126"/>
              <a:ext cx="175224" cy="175224"/>
              <a:chOff x="12714344" y="3318126"/>
              <a:chExt cx="175224" cy="175224"/>
            </a:xfrm>
          </p:grpSpPr>
          <p:pic>
            <p:nvPicPr>
              <p:cNvPr id="32" name="Object 33">
                <a:extLst>
                  <a:ext uri="{FF2B5EF4-FFF2-40B4-BE49-F238E27FC236}">
                    <a16:creationId xmlns:a16="http://schemas.microsoft.com/office/drawing/2014/main" id="{A5C9BCC7-4CD9-5C4B-BCD5-B4698A32E3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 rot="5400000">
                <a:off x="12714344" y="3318126"/>
                <a:ext cx="175224" cy="175224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0750975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52734" y="1943100"/>
            <a:ext cx="5206105" cy="408869"/>
            <a:chOff x="6539805" y="2195969"/>
            <a:chExt cx="5206105" cy="40886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539805" y="2195969"/>
              <a:ext cx="5206105" cy="408869"/>
            </a:xfrm>
            <a:prstGeom prst="rect">
              <a:avLst/>
            </a:prstGeom>
          </p:spPr>
        </p:pic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D1E64D1C-93F6-4E40-B46A-0B3A73C14E12}"/>
              </a:ext>
            </a:extLst>
          </p:cNvPr>
          <p:cNvSpPr/>
          <p:nvPr/>
        </p:nvSpPr>
        <p:spPr>
          <a:xfrm>
            <a:off x="1508123" y="988401"/>
            <a:ext cx="4287798" cy="2318266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r>
              <a:rPr kumimoji="1" lang="ko-KR" altLang="en-US" sz="5400" b="1" dirty="0">
                <a:solidFill>
                  <a:srgbClr val="002060">
                    <a:alpha val="99000"/>
                  </a:srgbClr>
                </a:solidFill>
                <a:latin typeface="NanumMyeongjo" panose="02020603020101020101" pitchFamily="18" charset="-127"/>
                <a:ea typeface="NanumMyeongjo" panose="02020603020101020101" pitchFamily="18" charset="-127"/>
                <a:cs typeface="Aharoni" panose="020F0502020204030204" pitchFamily="34" charset="0"/>
              </a:rPr>
              <a:t>실행 영상</a:t>
            </a:r>
            <a:endParaRPr lang="ko-Kore-KR" altLang="en-US" sz="5400" dirty="0">
              <a:latin typeface="NanumMyeongjo" panose="02020603020101020101" pitchFamily="18" charset="-127"/>
              <a:ea typeface="NanumMyeongjo" panose="02020603020101020101" pitchFamily="18" charset="-127"/>
            </a:endParaRPr>
          </a:p>
        </p:txBody>
      </p:sp>
      <p:pic>
        <p:nvPicPr>
          <p:cNvPr id="25" name="Object 26">
            <a:extLst>
              <a:ext uri="{FF2B5EF4-FFF2-40B4-BE49-F238E27FC236}">
                <a16:creationId xmlns:a16="http://schemas.microsoft.com/office/drawing/2014/main" id="{5ECECDB5-C1C6-0A46-B735-4DD3C6690F48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046086" y="979204"/>
            <a:ext cx="805224" cy="953142"/>
          </a:xfrm>
          <a:prstGeom prst="rect">
            <a:avLst/>
          </a:prstGeom>
        </p:spPr>
      </p:pic>
      <p:pic>
        <p:nvPicPr>
          <p:cNvPr id="2" name="1차 시연 영상">
            <a:hlinkClick r:id="" action="ppaction://media"/>
            <a:extLst>
              <a:ext uri="{FF2B5EF4-FFF2-40B4-BE49-F238E27FC236}">
                <a16:creationId xmlns:a16="http://schemas.microsoft.com/office/drawing/2014/main" id="{E17DD70D-3464-48EB-8684-39B4790FFEA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652022" y="2362723"/>
            <a:ext cx="11610111" cy="653068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473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105400" y="3770090"/>
            <a:ext cx="7425179" cy="154040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493308" y="5106062"/>
            <a:ext cx="5299098" cy="408869"/>
            <a:chOff x="6493308" y="5106062"/>
            <a:chExt cx="5299098" cy="40886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93308" y="5106062"/>
              <a:ext cx="5299098" cy="40886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326997" y="2195969"/>
            <a:ext cx="5637759" cy="408869"/>
            <a:chOff x="6326997" y="2195969"/>
            <a:chExt cx="5637759" cy="40886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326997" y="2195969"/>
              <a:ext cx="5637759" cy="40886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19889" y="439230"/>
            <a:ext cx="4742771" cy="9485541"/>
            <a:chOff x="1732926" y="2859231"/>
            <a:chExt cx="4742771" cy="948554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61068" y="-1806147"/>
              <a:ext cx="9485541" cy="18971082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32926" y="2859231"/>
              <a:ext cx="4742771" cy="948554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832303" y="3013823"/>
            <a:ext cx="1330811" cy="1330811"/>
            <a:chOff x="7832303" y="3013823"/>
            <a:chExt cx="1330811" cy="133081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832303" y="3013823"/>
              <a:ext cx="1330811" cy="133081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832303" y="4647312"/>
            <a:ext cx="1330811" cy="1330811"/>
            <a:chOff x="7832303" y="4647312"/>
            <a:chExt cx="1330811" cy="1330811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832303" y="4647312"/>
              <a:ext cx="1330811" cy="133081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7832303" y="6280801"/>
            <a:ext cx="1330811" cy="1330811"/>
            <a:chOff x="7832303" y="6280801"/>
            <a:chExt cx="1330811" cy="1330811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832303" y="6280801"/>
              <a:ext cx="1330811" cy="1330811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7832303" y="7914290"/>
            <a:ext cx="1330811" cy="1330811"/>
            <a:chOff x="7832303" y="7914290"/>
            <a:chExt cx="1330811" cy="1330811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832303" y="7914290"/>
              <a:ext cx="1330811" cy="1330811"/>
            </a:xfrm>
            <a:prstGeom prst="rect">
              <a:avLst/>
            </a:prstGeom>
          </p:spPr>
        </p:pic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0B3DB563-5B2E-E54F-B5C0-8ABE0DF27BE2}"/>
              </a:ext>
            </a:extLst>
          </p:cNvPr>
          <p:cNvSpPr/>
          <p:nvPr/>
        </p:nvSpPr>
        <p:spPr>
          <a:xfrm>
            <a:off x="6809601" y="971349"/>
            <a:ext cx="4668798" cy="1781684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kumimoji="1" lang="ko-Kore-KR" altLang="en-US" sz="7200" b="1" dirty="0">
                <a:solidFill>
                  <a:srgbClr val="002060">
                    <a:alpha val="99000"/>
                  </a:srgbClr>
                </a:solidFill>
                <a:latin typeface="Batang" panose="02030600000101010101" pitchFamily="18" charset="-127"/>
                <a:ea typeface="Batang" panose="02030600000101010101" pitchFamily="18" charset="-127"/>
                <a:cs typeface="Aharoni" panose="020F0502020204030204" pitchFamily="34" charset="0"/>
              </a:rPr>
              <a:t>발표순서</a:t>
            </a:r>
            <a:endParaRPr lang="ko-Kore-KR" altLang="en-US" sz="7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597D54-987C-654A-B58C-6C3D3246A4BB}"/>
              </a:ext>
            </a:extLst>
          </p:cNvPr>
          <p:cNvSpPr txBox="1"/>
          <p:nvPr/>
        </p:nvSpPr>
        <p:spPr>
          <a:xfrm>
            <a:off x="8098458" y="3434144"/>
            <a:ext cx="914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4000" dirty="0">
                <a:solidFill>
                  <a:schemeClr val="bg1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1</a:t>
            </a:r>
            <a:r>
              <a:rPr kumimoji="1" lang="en-US" altLang="ko-KR" sz="4000" dirty="0">
                <a:solidFill>
                  <a:schemeClr val="bg1"/>
                </a:solidFill>
              </a:rPr>
              <a:t>.</a:t>
            </a:r>
            <a:endParaRPr kumimoji="1" lang="ko-Kore-KR" altLang="en-US" sz="4000" dirty="0">
              <a:solidFill>
                <a:schemeClr val="bg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2DF3FF8-EA47-E446-8308-5621433CB23A}"/>
              </a:ext>
            </a:extLst>
          </p:cNvPr>
          <p:cNvSpPr/>
          <p:nvPr/>
        </p:nvSpPr>
        <p:spPr>
          <a:xfrm>
            <a:off x="8148811" y="5080747"/>
            <a:ext cx="94490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ko-KR" sz="4000" dirty="0">
                <a:solidFill>
                  <a:schemeClr val="bg1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2.</a:t>
            </a:r>
            <a:endParaRPr kumimoji="1" lang="ko-Kore-KR" altLang="en-US" sz="4000" dirty="0">
              <a:solidFill>
                <a:schemeClr val="bg1"/>
              </a:solidFill>
              <a:latin typeface="NanumMyeongjo" panose="02020603020101020101" pitchFamily="18" charset="-127"/>
              <a:ea typeface="NanumMyeongjo" panose="020206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F3F9415-97A7-D144-BDA6-2DA828207E82}"/>
              </a:ext>
            </a:extLst>
          </p:cNvPr>
          <p:cNvSpPr txBox="1"/>
          <p:nvPr/>
        </p:nvSpPr>
        <p:spPr>
          <a:xfrm>
            <a:off x="8188679" y="6701122"/>
            <a:ext cx="914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4000" dirty="0">
                <a:solidFill>
                  <a:schemeClr val="bg1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3</a:t>
            </a:r>
            <a:r>
              <a:rPr kumimoji="1" lang="en-US" altLang="ko-KR" sz="4000" dirty="0">
                <a:solidFill>
                  <a:schemeClr val="bg1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.</a:t>
            </a:r>
            <a:endParaRPr kumimoji="1" lang="ko-Kore-KR" altLang="en-US" sz="4000" dirty="0">
              <a:solidFill>
                <a:schemeClr val="bg1"/>
              </a:solidFill>
              <a:latin typeface="NanumMyeongjo" panose="02020603020101020101" pitchFamily="18" charset="-127"/>
              <a:ea typeface="NanumMyeongjo" panose="020206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2CA268E-BBE0-A146-AF38-BF5348A2E604}"/>
              </a:ext>
            </a:extLst>
          </p:cNvPr>
          <p:cNvSpPr txBox="1"/>
          <p:nvPr/>
        </p:nvSpPr>
        <p:spPr>
          <a:xfrm>
            <a:off x="8164062" y="8374189"/>
            <a:ext cx="914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4000" dirty="0">
                <a:solidFill>
                  <a:schemeClr val="bg1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4</a:t>
            </a:r>
            <a:r>
              <a:rPr kumimoji="1" lang="en-US" altLang="ko-KR" sz="4000" dirty="0">
                <a:solidFill>
                  <a:schemeClr val="bg1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.</a:t>
            </a:r>
            <a:endParaRPr kumimoji="1" lang="ko-Kore-KR" altLang="en-US" sz="4000" dirty="0">
              <a:solidFill>
                <a:schemeClr val="bg1"/>
              </a:solidFill>
              <a:latin typeface="NanumMyeongjo" panose="02020603020101020101" pitchFamily="18" charset="-127"/>
              <a:ea typeface="NanumMyeongjo" panose="02020603020101020101" pitchFamily="18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2F42B06-89B1-2048-AD22-A0A73BDDE296}"/>
              </a:ext>
            </a:extLst>
          </p:cNvPr>
          <p:cNvSpPr/>
          <p:nvPr/>
        </p:nvSpPr>
        <p:spPr>
          <a:xfrm>
            <a:off x="1662883" y="1621780"/>
            <a:ext cx="3456781" cy="682719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DC835B1-F4E3-4147-86E2-D26DE4D1350E}"/>
              </a:ext>
            </a:extLst>
          </p:cNvPr>
          <p:cNvSpPr txBox="1"/>
          <p:nvPr/>
        </p:nvSpPr>
        <p:spPr>
          <a:xfrm>
            <a:off x="9518402" y="3655032"/>
            <a:ext cx="18613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28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과제목표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EBDB3C-D36F-7C40-AEC4-B584881D38CA}"/>
              </a:ext>
            </a:extLst>
          </p:cNvPr>
          <p:cNvSpPr txBox="1"/>
          <p:nvPr/>
        </p:nvSpPr>
        <p:spPr>
          <a:xfrm>
            <a:off x="9518402" y="8482977"/>
            <a:ext cx="46687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8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앱 실행</a:t>
            </a:r>
            <a:r>
              <a:rPr kumimoji="1" lang="en-US" altLang="ko-KR" sz="28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 </a:t>
            </a:r>
            <a:r>
              <a:rPr kumimoji="1" lang="ko-KR" altLang="en-US" sz="28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영상</a:t>
            </a:r>
            <a:endParaRPr kumimoji="1" lang="ko-Kore-KR" altLang="en-US" sz="2800" dirty="0">
              <a:latin typeface="NanumMyeongjo" panose="02020603020101020101" pitchFamily="18" charset="-127"/>
              <a:ea typeface="NanumMyeongjo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E023A76-C1EF-EF47-AFFC-68F64ECCFC5A}"/>
              </a:ext>
            </a:extLst>
          </p:cNvPr>
          <p:cNvSpPr txBox="1"/>
          <p:nvPr/>
        </p:nvSpPr>
        <p:spPr>
          <a:xfrm>
            <a:off x="9518402" y="5278871"/>
            <a:ext cx="4145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28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실제</a:t>
            </a:r>
            <a:r>
              <a:rPr kumimoji="1" lang="ko-KR" altLang="en-US" sz="28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 구현 과정</a:t>
            </a:r>
            <a:endParaRPr kumimoji="1" lang="ko-Kore-KR" altLang="en-US" sz="2800" dirty="0">
              <a:latin typeface="NanumMyeongjo" panose="02020603020101020101" pitchFamily="18" charset="-127"/>
              <a:ea typeface="NanumMyeongjo" panose="0202060302010102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ABD985E-FEC4-E44B-9FF3-32075164FFAF}"/>
              </a:ext>
            </a:extLst>
          </p:cNvPr>
          <p:cNvSpPr txBox="1"/>
          <p:nvPr/>
        </p:nvSpPr>
        <p:spPr>
          <a:xfrm>
            <a:off x="9518402" y="6830983"/>
            <a:ext cx="34316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8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Sequence diagram</a:t>
            </a:r>
            <a:endParaRPr kumimoji="1" lang="ko-Kore-KR" altLang="en-US" sz="2800" dirty="0">
              <a:latin typeface="NanumMyeongjo" panose="02020603020101020101" pitchFamily="18" charset="-127"/>
              <a:ea typeface="NanumMyeongjo" panose="02020603020101020101" pitchFamily="18" charset="-127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9966" y="1169955"/>
            <a:ext cx="5202000" cy="410400"/>
            <a:chOff x="4826323" y="2195969"/>
            <a:chExt cx="8996598" cy="40886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826323" y="2195969"/>
              <a:ext cx="8996598" cy="40886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115935" y="2909782"/>
            <a:ext cx="3493741" cy="6987483"/>
            <a:chOff x="7395987" y="2800214"/>
            <a:chExt cx="3493741" cy="698748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06126" y="-636516"/>
              <a:ext cx="6987483" cy="13974965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395987" y="2800214"/>
              <a:ext cx="3493741" cy="698748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962967" y="4169927"/>
            <a:ext cx="5152968" cy="130256"/>
            <a:chOff x="1962967" y="4169927"/>
            <a:chExt cx="5152968" cy="13025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62967" y="4169927"/>
              <a:ext cx="5152968" cy="13025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57937" y="3682797"/>
            <a:ext cx="599683" cy="1031004"/>
            <a:chOff x="1157937" y="3682797"/>
            <a:chExt cx="599683" cy="103100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57937" y="3682797"/>
              <a:ext cx="599683" cy="103100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962967" y="6981294"/>
            <a:ext cx="5152968" cy="130256"/>
            <a:chOff x="1962967" y="6981294"/>
            <a:chExt cx="5152968" cy="13025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62967" y="6981294"/>
              <a:ext cx="5152968" cy="13025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962967" y="4169927"/>
            <a:ext cx="5152968" cy="130256"/>
            <a:chOff x="1962967" y="4169927"/>
            <a:chExt cx="5152968" cy="130256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62967" y="4169927"/>
              <a:ext cx="5152968" cy="13025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157937" y="3682797"/>
            <a:ext cx="599683" cy="1031004"/>
            <a:chOff x="1157937" y="3682797"/>
            <a:chExt cx="599683" cy="1031004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6" cstate="print">
              <a:alphaModFix amt="50000"/>
            </a:blip>
            <a:stretch>
              <a:fillRect/>
            </a:stretch>
          </p:blipFill>
          <p:spPr>
            <a:xfrm>
              <a:off x="1157937" y="3682797"/>
              <a:ext cx="599683" cy="103100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1142540" y="4217919"/>
            <a:ext cx="5152968" cy="130256"/>
            <a:chOff x="11142540" y="4217919"/>
            <a:chExt cx="5152968" cy="130256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142540" y="4217919"/>
              <a:ext cx="5152968" cy="130256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6434572" y="3755095"/>
            <a:ext cx="860795" cy="981444"/>
            <a:chOff x="16434572" y="3755095"/>
            <a:chExt cx="860795" cy="981444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434572" y="3755095"/>
              <a:ext cx="860795" cy="98144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1042435" y="6979365"/>
            <a:ext cx="5152968" cy="130256"/>
            <a:chOff x="11042435" y="6979365"/>
            <a:chExt cx="5152968" cy="130256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042435" y="6979365"/>
              <a:ext cx="5152968" cy="130256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816CFA89-3C28-7640-BF16-2BDB253D2900}"/>
              </a:ext>
            </a:extLst>
          </p:cNvPr>
          <p:cNvSpPr txBox="1"/>
          <p:nvPr/>
        </p:nvSpPr>
        <p:spPr>
          <a:xfrm>
            <a:off x="242725" y="370312"/>
            <a:ext cx="4648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5400" dirty="0">
                <a:solidFill>
                  <a:srgbClr val="384559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과제</a:t>
            </a:r>
            <a:r>
              <a:rPr kumimoji="1" lang="ko-KR" altLang="en-US" sz="5400" dirty="0">
                <a:solidFill>
                  <a:srgbClr val="384559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 목표</a:t>
            </a:r>
            <a:endParaRPr kumimoji="1" lang="ko-Kore-KR" altLang="en-US" sz="5400" dirty="0">
              <a:solidFill>
                <a:srgbClr val="384559"/>
              </a:solidFill>
              <a:latin typeface="NanumMyeongjo" panose="02020603020101020101" pitchFamily="18" charset="-127"/>
              <a:ea typeface="NanumMyeongjo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D1DFEB-6213-944F-AC08-31EBDC798A72}"/>
              </a:ext>
            </a:extLst>
          </p:cNvPr>
          <p:cNvSpPr txBox="1"/>
          <p:nvPr/>
        </p:nvSpPr>
        <p:spPr>
          <a:xfrm>
            <a:off x="2090400" y="6245057"/>
            <a:ext cx="49149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40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ON/OFF </a:t>
            </a:r>
            <a:r>
              <a:rPr kumimoji="1" lang="ko-KR" altLang="en-US" sz="40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조절</a:t>
            </a:r>
            <a:endParaRPr kumimoji="1" lang="ko-Kore-KR" altLang="en-US" sz="4000" dirty="0">
              <a:latin typeface="NanumMyeongjo" panose="02020603020101020101" pitchFamily="18" charset="-127"/>
              <a:ea typeface="NanumMyeongjo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33B278-9215-0C41-A7AD-0022D2A67D86}"/>
              </a:ext>
            </a:extLst>
          </p:cNvPr>
          <p:cNvSpPr txBox="1"/>
          <p:nvPr/>
        </p:nvSpPr>
        <p:spPr>
          <a:xfrm>
            <a:off x="11632031" y="3395272"/>
            <a:ext cx="43000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40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보일러</a:t>
            </a:r>
            <a:r>
              <a:rPr kumimoji="1" lang="ko-KR" altLang="en-US" sz="40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 온도 표시</a:t>
            </a:r>
            <a:endParaRPr kumimoji="1" lang="ko-Kore-KR" altLang="en-US" sz="4000" dirty="0">
              <a:latin typeface="NanumMyeongjo" panose="02020603020101020101" pitchFamily="18" charset="-127"/>
              <a:ea typeface="NanumMyeongjo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BA9AF5-9B86-7E44-A3B3-E8446AB62077}"/>
              </a:ext>
            </a:extLst>
          </p:cNvPr>
          <p:cNvSpPr txBox="1"/>
          <p:nvPr/>
        </p:nvSpPr>
        <p:spPr>
          <a:xfrm>
            <a:off x="11026315" y="6271479"/>
            <a:ext cx="65151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40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시간별</a:t>
            </a:r>
            <a:r>
              <a:rPr kumimoji="1" lang="ko-KR" altLang="en-US" sz="40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 온도 업데이트</a:t>
            </a:r>
            <a:endParaRPr kumimoji="1" lang="ko-Kore-KR" altLang="en-US" sz="4000" dirty="0">
              <a:latin typeface="NanumMyeongjo" panose="02020603020101020101" pitchFamily="18" charset="-127"/>
              <a:ea typeface="NanumMyeongjo" panose="02020603020101020101" pitchFamily="18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671E9BB6-5B91-9B4E-8519-E5E215940234}"/>
              </a:ext>
            </a:extLst>
          </p:cNvPr>
          <p:cNvSpPr/>
          <p:nvPr/>
        </p:nvSpPr>
        <p:spPr>
          <a:xfrm>
            <a:off x="7662911" y="3682797"/>
            <a:ext cx="2513807" cy="512143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0179A73-34B5-DA4C-B5A6-35E770858650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35000"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>
                        <a14:foregroundMark x1="75556" y1="69333" x2="71319" y2="69877"/>
                        <a14:foregroundMark x1="80425" y1="52383" x2="81778" y2="54222"/>
                        <a14:foregroundMark x1="81778" y1="54222" x2="81778" y2="59556"/>
                        <a14:foregroundMark x1="64000" y1="56000" x2="63556" y2="45778"/>
                        <a14:backgroundMark x1="53333" y1="59111" x2="53333" y2="59111"/>
                        <a14:backgroundMark x1="48444" y1="57333" x2="48444" y2="57333"/>
                        <a14:backgroundMark x1="49333" y1="54222" x2="56444" y2="44000"/>
                        <a14:backgroundMark x1="62667" y1="42222" x2="74222" y2="49333"/>
                        <a14:backgroundMark x1="68444" y1="70222" x2="53333" y2="63111"/>
                        <a14:backgroundMark x1="53333" y1="63111" x2="53333" y2="47556"/>
                        <a14:backgroundMark x1="61419" y1="42849" x2="49778" y2="51111"/>
                        <a14:backgroundMark x1="63556" y1="41333" x2="62389" y2="42162"/>
                        <a14:backgroundMark x1="49778" y1="51111" x2="55556" y2="67111"/>
                        <a14:backgroundMark x1="55556" y1="67111" x2="69778" y2="69778"/>
                        <a14:backgroundMark x1="52889" y1="66667" x2="54222" y2="68444"/>
                        <a14:backgroundMark x1="70667" y1="69333" x2="69333" y2="69778"/>
                        <a14:backgroundMark x1="74667" y1="46222" x2="78222" y2="51556"/>
                        <a14:backgroundMark x1="77333" y1="51111" x2="78667" y2="53333"/>
                        <a14:backgroundMark x1="61778" y1="41333" x2="62667" y2="41333"/>
                        <a14:backgroundMark x1="62667" y1="41333" x2="65333" y2="40889"/>
                        <a14:backgroundMark x1="71556" y1="70222" x2="67556" y2="70667"/>
                        <a14:backgroundMark x1="50222" y1="39556" x2="46667" y2="40000"/>
                        <a14:backgroundMark x1="51111" y1="39111" x2="48444" y2="39556"/>
                        <a14:backgroundMark x1="55556" y1="77333" x2="48889" y2="782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5403" y="5633711"/>
            <a:ext cx="1762651" cy="1762651"/>
          </a:xfrm>
          <a:prstGeom prst="rect">
            <a:avLst/>
          </a:prstGeom>
        </p:spPr>
      </p:pic>
      <p:pic>
        <p:nvPicPr>
          <p:cNvPr id="20" name="그림 19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ED993186-46B2-734B-8C77-179D9F568E28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 amt="35000"/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>
                        <a14:foregroundMark x1="49333" y1="37333" x2="50222" y2="49778"/>
                        <a14:foregroundMark x1="36889" y1="60000" x2="40889" y2="631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882" y="5544406"/>
            <a:ext cx="2480972" cy="248097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AD4D8433-C816-0145-B1FD-4C2A7B9D4C37}"/>
              </a:ext>
            </a:extLst>
          </p:cNvPr>
          <p:cNvSpPr txBox="1"/>
          <p:nvPr/>
        </p:nvSpPr>
        <p:spPr>
          <a:xfrm>
            <a:off x="2219481" y="3462041"/>
            <a:ext cx="32461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40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홈</a:t>
            </a:r>
            <a:r>
              <a:rPr kumimoji="1" lang="ko-KR" altLang="en-US" sz="40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 화면</a:t>
            </a:r>
            <a:endParaRPr kumimoji="1" lang="ko-Kore-KR" altLang="en-US" sz="4000" dirty="0">
              <a:latin typeface="NanumMyeongjo" panose="02020603020101020101" pitchFamily="18" charset="-127"/>
              <a:ea typeface="NanumMyeongjo" panose="02020603020101020101" pitchFamily="18" charset="-127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B038018-CFAC-4F3E-A204-50E515870403}"/>
              </a:ext>
            </a:extLst>
          </p:cNvPr>
          <p:cNvSpPr/>
          <p:nvPr/>
        </p:nvSpPr>
        <p:spPr>
          <a:xfrm>
            <a:off x="228600" y="723900"/>
            <a:ext cx="9753600" cy="5181600"/>
          </a:xfrm>
          <a:prstGeom prst="rect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126802-5E2D-4BE4-A3DF-8A02CD476A22}"/>
              </a:ext>
            </a:extLst>
          </p:cNvPr>
          <p:cNvSpPr/>
          <p:nvPr/>
        </p:nvSpPr>
        <p:spPr>
          <a:xfrm>
            <a:off x="10287000" y="740004"/>
            <a:ext cx="7772400" cy="2422296"/>
          </a:xfrm>
          <a:prstGeom prst="rect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DC53363-1B8D-4CC8-9682-D4BEAF22C368}"/>
              </a:ext>
            </a:extLst>
          </p:cNvPr>
          <p:cNvSpPr/>
          <p:nvPr/>
        </p:nvSpPr>
        <p:spPr>
          <a:xfrm>
            <a:off x="10287000" y="3390900"/>
            <a:ext cx="7772400" cy="2514600"/>
          </a:xfrm>
          <a:prstGeom prst="rect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DB4BF04-554B-4D35-A316-4A24AB375128}"/>
              </a:ext>
            </a:extLst>
          </p:cNvPr>
          <p:cNvSpPr/>
          <p:nvPr/>
        </p:nvSpPr>
        <p:spPr>
          <a:xfrm>
            <a:off x="14020800" y="6134100"/>
            <a:ext cx="4020532" cy="3810000"/>
          </a:xfrm>
          <a:prstGeom prst="rect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80D7CEB-A476-43B2-A781-A0CDC6C8751C}"/>
              </a:ext>
            </a:extLst>
          </p:cNvPr>
          <p:cNvSpPr/>
          <p:nvPr/>
        </p:nvSpPr>
        <p:spPr>
          <a:xfrm>
            <a:off x="228600" y="6134100"/>
            <a:ext cx="13545532" cy="3810000"/>
          </a:xfrm>
          <a:prstGeom prst="rect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6F0F1A5-F459-4657-8632-1CD8CF83BA4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95" t="8177" r="37365" b="11096"/>
          <a:stretch/>
        </p:blipFill>
        <p:spPr>
          <a:xfrm>
            <a:off x="948316" y="908566"/>
            <a:ext cx="2832101" cy="430108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4B207A4-AC3C-4604-B236-29BC96CFC5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849" y="6943908"/>
            <a:ext cx="2787293" cy="243452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11558D72-0ED9-44D6-B23F-CC09B692D9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0839" y="5996060"/>
            <a:ext cx="5907737" cy="236977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18805D70-E707-4697-9B03-EB464BD48EF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06600" y="3870940"/>
            <a:ext cx="3164961" cy="16002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3FCE51DF-D6F9-4F53-ABE7-A0BBC339CA9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62365" y="1023980"/>
            <a:ext cx="1905102" cy="1905102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34C1C8B0-53BE-4E58-85DF-1FFAD903D7B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09207" y="7639674"/>
            <a:ext cx="4265002" cy="2195222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839EC061-9332-4C05-A1DC-292F35067DFF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834" y="2140744"/>
            <a:ext cx="4808010" cy="2347912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F9FA5ACA-0FF4-446C-99BD-253283BFB4BF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1916" y="3989748"/>
            <a:ext cx="1861347" cy="1316903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0636D444-0E76-4AD1-A1D2-2991A8250E5A}"/>
              </a:ext>
            </a:extLst>
          </p:cNvPr>
          <p:cNvSpPr txBox="1"/>
          <p:nvPr/>
        </p:nvSpPr>
        <p:spPr>
          <a:xfrm>
            <a:off x="10258576" y="3415875"/>
            <a:ext cx="289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Serve communication link</a:t>
            </a:r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833C933-5889-43C5-A923-FE0391168150}"/>
              </a:ext>
            </a:extLst>
          </p:cNvPr>
          <p:cNvSpPr txBox="1"/>
          <p:nvPr/>
        </p:nvSpPr>
        <p:spPr>
          <a:xfrm>
            <a:off x="14020800" y="6134100"/>
            <a:ext cx="289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DB</a:t>
            </a:r>
            <a:endParaRPr lang="ko-KR" alt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EABCC1A-F8C8-40AD-BB8B-8080B4CF953D}"/>
              </a:ext>
            </a:extLst>
          </p:cNvPr>
          <p:cNvSpPr txBox="1"/>
          <p:nvPr/>
        </p:nvSpPr>
        <p:spPr>
          <a:xfrm>
            <a:off x="228600" y="6134100"/>
            <a:ext cx="335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컴파일 및 패키지 코드 관리</a:t>
            </a:r>
            <a:endParaRPr lang="ko-KR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76A0DB2-FE8D-438D-AFF1-0F297800C604}"/>
              </a:ext>
            </a:extLst>
          </p:cNvPr>
          <p:cNvSpPr txBox="1"/>
          <p:nvPr/>
        </p:nvSpPr>
        <p:spPr>
          <a:xfrm>
            <a:off x="228600" y="723900"/>
            <a:ext cx="289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웹 앱 개발 언어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7DAF8E4-8EC7-45A2-B4CD-755AF61DC585}"/>
              </a:ext>
            </a:extLst>
          </p:cNvPr>
          <p:cNvSpPr txBox="1"/>
          <p:nvPr/>
        </p:nvSpPr>
        <p:spPr>
          <a:xfrm>
            <a:off x="7086600" y="723900"/>
            <a:ext cx="289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/>
              <a:t>Web server</a:t>
            </a:r>
            <a:endParaRPr lang="ko-KR" altLang="en-US" dirty="0"/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A41C285D-ED20-4729-A91C-5E9E44488406}"/>
              </a:ext>
            </a:extLst>
          </p:cNvPr>
          <p:cNvCxnSpPr>
            <a:stCxn id="4" idx="0"/>
            <a:endCxn id="4" idx="2"/>
          </p:cNvCxnSpPr>
          <p:nvPr/>
        </p:nvCxnSpPr>
        <p:spPr>
          <a:xfrm>
            <a:off x="5105400" y="723900"/>
            <a:ext cx="0" cy="518160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4668E137-4550-4C52-81AC-129D5A7D13A5}"/>
              </a:ext>
            </a:extLst>
          </p:cNvPr>
          <p:cNvSpPr txBox="1"/>
          <p:nvPr/>
        </p:nvSpPr>
        <p:spPr>
          <a:xfrm>
            <a:off x="10312400" y="723900"/>
            <a:ext cx="289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Web </a:t>
            </a:r>
            <a:r>
              <a:rPr lang="ko-KR" altLang="en-US" dirty="0"/>
              <a:t>디자인 사용 언어</a:t>
            </a:r>
            <a:endParaRPr lang="en-US" altLang="ko-KR" dirty="0"/>
          </a:p>
        </p:txBody>
      </p:sp>
      <p:pic>
        <p:nvPicPr>
          <p:cNvPr id="46" name="그림 45">
            <a:extLst>
              <a:ext uri="{FF2B5EF4-FFF2-40B4-BE49-F238E27FC236}">
                <a16:creationId xmlns:a16="http://schemas.microsoft.com/office/drawing/2014/main" id="{E57051E3-B70E-47BF-A511-46E5F3E5BA2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9200" y="6159075"/>
            <a:ext cx="5714286" cy="380952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13F3BE1-D8E4-4761-A527-D02563335892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27" t="38981" r="21305" b="36942"/>
          <a:stretch/>
        </p:blipFill>
        <p:spPr>
          <a:xfrm>
            <a:off x="4350839" y="8068442"/>
            <a:ext cx="3886201" cy="176645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3F73EA0-B5FA-4795-B7A2-D90D8F529FF2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4561" y="6490307"/>
            <a:ext cx="1653742" cy="1653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0554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01">
            <a:extLst>
              <a:ext uri="{FF2B5EF4-FFF2-40B4-BE49-F238E27FC236}">
                <a16:creationId xmlns:a16="http://schemas.microsoft.com/office/drawing/2014/main" id="{F33D666C-3AD5-46C9-A981-4E86FD59C34F}"/>
              </a:ext>
            </a:extLst>
          </p:cNvPr>
          <p:cNvGrpSpPr/>
          <p:nvPr/>
        </p:nvGrpSpPr>
        <p:grpSpPr>
          <a:xfrm>
            <a:off x="79779" y="1114128"/>
            <a:ext cx="5206105" cy="408869"/>
            <a:chOff x="6539805" y="2195969"/>
            <a:chExt cx="5206105" cy="408869"/>
          </a:xfrm>
        </p:grpSpPr>
        <p:pic>
          <p:nvPicPr>
            <p:cNvPr id="12" name="Object 3">
              <a:extLst>
                <a:ext uri="{FF2B5EF4-FFF2-40B4-BE49-F238E27FC236}">
                  <a16:creationId xmlns:a16="http://schemas.microsoft.com/office/drawing/2014/main" id="{94C6FBE6-A8C9-4E18-AAD3-B29B279F588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39805" y="2195969"/>
              <a:ext cx="5206105" cy="408869"/>
            </a:xfrm>
            <a:prstGeom prst="rect">
              <a:avLst/>
            </a:prstGeom>
          </p:spPr>
        </p:pic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16E352A-E182-4D80-B9B5-94A9E32F9311}"/>
              </a:ext>
            </a:extLst>
          </p:cNvPr>
          <p:cNvSpPr/>
          <p:nvPr/>
        </p:nvSpPr>
        <p:spPr>
          <a:xfrm>
            <a:off x="304800" y="159429"/>
            <a:ext cx="4287798" cy="2318266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r>
              <a:rPr kumimoji="1" lang="en-US" altLang="ko-KR" sz="5400" b="1" dirty="0">
                <a:solidFill>
                  <a:srgbClr val="002060">
                    <a:alpha val="99000"/>
                  </a:srgbClr>
                </a:solidFill>
                <a:latin typeface="NanumMyeongjo" panose="02020603020101020101" pitchFamily="18" charset="-127"/>
                <a:ea typeface="NanumMyeongjo" panose="02020603020101020101" pitchFamily="18" charset="-127"/>
                <a:cs typeface="Aharoni" panose="020F0502020204030204" pitchFamily="34" charset="0"/>
              </a:rPr>
              <a:t>WEB - 1</a:t>
            </a:r>
            <a:endParaRPr lang="ko-Kore-KR" altLang="en-US" sz="5400" dirty="0">
              <a:latin typeface="NanumMyeongjo" panose="02020603020101020101" pitchFamily="18" charset="-127"/>
              <a:ea typeface="NanumMyeongjo" panose="02020603020101020101" pitchFamily="18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0ACA58E2-24B1-4877-89F1-3FEB3002284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33" r="31924"/>
          <a:stretch/>
        </p:blipFill>
        <p:spPr>
          <a:xfrm>
            <a:off x="105179" y="1790700"/>
            <a:ext cx="9826221" cy="273367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2F7B3ECD-96A0-467A-9E1D-D694FCE2CF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7929" y="1114128"/>
            <a:ext cx="5525271" cy="895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8597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0DAD7E5-D999-4E35-B205-3DABC8826BD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29" r="14228"/>
          <a:stretch/>
        </p:blipFill>
        <p:spPr>
          <a:xfrm>
            <a:off x="13030200" y="3474389"/>
            <a:ext cx="4724400" cy="333822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C38D1C7-CCB9-47A6-B2ED-580F333C35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0301" y="2850210"/>
            <a:ext cx="3581400" cy="356418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1A98A7D-F639-4798-BDDE-852FB10761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2692716"/>
            <a:ext cx="3200400" cy="4000502"/>
          </a:xfrm>
          <a:prstGeom prst="rect">
            <a:avLst/>
          </a:prstGeom>
        </p:spPr>
      </p:pic>
      <p:sp>
        <p:nvSpPr>
          <p:cNvPr id="9" name="화살표: 왼쪽/오른쪽 8">
            <a:extLst>
              <a:ext uri="{FF2B5EF4-FFF2-40B4-BE49-F238E27FC236}">
                <a16:creationId xmlns:a16="http://schemas.microsoft.com/office/drawing/2014/main" id="{7C5D4930-B38B-4A86-846D-8DC7BC06179B}"/>
              </a:ext>
            </a:extLst>
          </p:cNvPr>
          <p:cNvSpPr/>
          <p:nvPr/>
        </p:nvSpPr>
        <p:spPr>
          <a:xfrm>
            <a:off x="3200400" y="4239285"/>
            <a:ext cx="2971800" cy="1184251"/>
          </a:xfrm>
          <a:prstGeom prst="leftRightArrow">
            <a:avLst/>
          </a:prstGeom>
          <a:solidFill>
            <a:srgbClr val="3845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화살표: 왼쪽/오른쪽 9">
            <a:extLst>
              <a:ext uri="{FF2B5EF4-FFF2-40B4-BE49-F238E27FC236}">
                <a16:creationId xmlns:a16="http://schemas.microsoft.com/office/drawing/2014/main" id="{DFC2AD7E-FDFA-45B5-B6AC-1B29638A011F}"/>
              </a:ext>
            </a:extLst>
          </p:cNvPr>
          <p:cNvSpPr/>
          <p:nvPr/>
        </p:nvSpPr>
        <p:spPr>
          <a:xfrm>
            <a:off x="10287000" y="4220235"/>
            <a:ext cx="2971800" cy="1184251"/>
          </a:xfrm>
          <a:prstGeom prst="leftRightArrow">
            <a:avLst/>
          </a:prstGeom>
          <a:solidFill>
            <a:srgbClr val="3845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DD1EB93F-8DB3-49AE-AE1C-B6D05B53FA9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78126"/>
          <a:stretch/>
        </p:blipFill>
        <p:spPr>
          <a:xfrm>
            <a:off x="359231" y="1965613"/>
            <a:ext cx="17145000" cy="89188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F60304F-9409-4588-B8A3-00C9C32CC1F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78705"/>
          <a:stretch/>
        </p:blipFill>
        <p:spPr>
          <a:xfrm>
            <a:off x="346531" y="7353300"/>
            <a:ext cx="17611269" cy="891887"/>
          </a:xfrm>
          <a:prstGeom prst="rect">
            <a:avLst/>
          </a:prstGeom>
        </p:spPr>
      </p:pic>
      <p:grpSp>
        <p:nvGrpSpPr>
          <p:cNvPr id="11" name="그룹 1001">
            <a:extLst>
              <a:ext uri="{FF2B5EF4-FFF2-40B4-BE49-F238E27FC236}">
                <a16:creationId xmlns:a16="http://schemas.microsoft.com/office/drawing/2014/main" id="{16A12D56-B44E-46C0-8ECE-4A76E5422E84}"/>
              </a:ext>
            </a:extLst>
          </p:cNvPr>
          <p:cNvGrpSpPr/>
          <p:nvPr/>
        </p:nvGrpSpPr>
        <p:grpSpPr>
          <a:xfrm>
            <a:off x="79779" y="1114128"/>
            <a:ext cx="5206105" cy="408869"/>
            <a:chOff x="6539805" y="2195969"/>
            <a:chExt cx="5206105" cy="408869"/>
          </a:xfrm>
        </p:grpSpPr>
        <p:pic>
          <p:nvPicPr>
            <p:cNvPr id="14" name="Object 3">
              <a:extLst>
                <a:ext uri="{FF2B5EF4-FFF2-40B4-BE49-F238E27FC236}">
                  <a16:creationId xmlns:a16="http://schemas.microsoft.com/office/drawing/2014/main" id="{DAB53402-7DA0-4834-B0A6-874C7F92182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539805" y="2195969"/>
              <a:ext cx="5206105" cy="408869"/>
            </a:xfrm>
            <a:prstGeom prst="rect">
              <a:avLst/>
            </a:prstGeom>
          </p:spPr>
        </p:pic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93C2E10-BDD0-47F1-AE77-CB8A6A5868C3}"/>
              </a:ext>
            </a:extLst>
          </p:cNvPr>
          <p:cNvSpPr/>
          <p:nvPr/>
        </p:nvSpPr>
        <p:spPr>
          <a:xfrm>
            <a:off x="304800" y="159429"/>
            <a:ext cx="4287798" cy="2318266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r>
              <a:rPr kumimoji="1" lang="en-US" altLang="ko-KR" sz="5400" b="1" dirty="0">
                <a:solidFill>
                  <a:srgbClr val="002060">
                    <a:alpha val="99000"/>
                  </a:srgbClr>
                </a:solidFill>
                <a:latin typeface="NanumMyeongjo" panose="02020603020101020101" pitchFamily="18" charset="-127"/>
                <a:ea typeface="NanumMyeongjo" panose="02020603020101020101" pitchFamily="18" charset="-127"/>
                <a:cs typeface="Aharoni" panose="020F0502020204030204" pitchFamily="34" charset="0"/>
              </a:rPr>
              <a:t>WEB - 2</a:t>
            </a:r>
            <a:endParaRPr lang="ko-Kore-KR" altLang="en-US" sz="5400" dirty="0">
              <a:latin typeface="NanumMyeongjo" panose="02020603020101020101" pitchFamily="18" charset="-127"/>
              <a:ea typeface="NanumMyeongjo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449202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4E05C1DC-CB6C-41DB-9BAB-D63E31D7AB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" y="1449998"/>
            <a:ext cx="6172200" cy="771525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F15E6BF-7C66-49DE-9BFF-50BE00914C6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0"/>
          <a:stretch/>
        </p:blipFill>
        <p:spPr>
          <a:xfrm>
            <a:off x="2362200" y="3046500"/>
            <a:ext cx="1781367" cy="32400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3130507-A9F6-4E8B-8045-7BE5856228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65100" y="3415740"/>
            <a:ext cx="3581400" cy="3564182"/>
          </a:xfrm>
          <a:prstGeom prst="rect">
            <a:avLst/>
          </a:prstGeom>
        </p:spPr>
      </p:pic>
      <p:sp>
        <p:nvSpPr>
          <p:cNvPr id="13" name="화살표: 왼쪽/오른쪽 12">
            <a:extLst>
              <a:ext uri="{FF2B5EF4-FFF2-40B4-BE49-F238E27FC236}">
                <a16:creationId xmlns:a16="http://schemas.microsoft.com/office/drawing/2014/main" id="{70950B3D-67CC-4024-B392-B481AB4901B4}"/>
              </a:ext>
            </a:extLst>
          </p:cNvPr>
          <p:cNvSpPr/>
          <p:nvPr/>
        </p:nvSpPr>
        <p:spPr>
          <a:xfrm>
            <a:off x="7287617" y="4379938"/>
            <a:ext cx="4800600" cy="1913021"/>
          </a:xfrm>
          <a:prstGeom prst="leftRightArrow">
            <a:avLst/>
          </a:prstGeom>
          <a:solidFill>
            <a:srgbClr val="3845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B2539EF9-A510-4808-B5A6-5676D1856A9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4500" y="6018605"/>
            <a:ext cx="3581400" cy="3581400"/>
          </a:xfrm>
          <a:prstGeom prst="rect">
            <a:avLst/>
          </a:prstGeom>
        </p:spPr>
      </p:pic>
      <p:grpSp>
        <p:nvGrpSpPr>
          <p:cNvPr id="24" name="그룹 1001">
            <a:extLst>
              <a:ext uri="{FF2B5EF4-FFF2-40B4-BE49-F238E27FC236}">
                <a16:creationId xmlns:a16="http://schemas.microsoft.com/office/drawing/2014/main" id="{EC0FCF79-A1B7-419B-AD29-3231C1DDC123}"/>
              </a:ext>
            </a:extLst>
          </p:cNvPr>
          <p:cNvGrpSpPr/>
          <p:nvPr/>
        </p:nvGrpSpPr>
        <p:grpSpPr>
          <a:xfrm>
            <a:off x="79779" y="1114128"/>
            <a:ext cx="5206105" cy="408869"/>
            <a:chOff x="6539805" y="2195969"/>
            <a:chExt cx="5206105" cy="408869"/>
          </a:xfrm>
        </p:grpSpPr>
        <p:pic>
          <p:nvPicPr>
            <p:cNvPr id="25" name="Object 3">
              <a:extLst>
                <a:ext uri="{FF2B5EF4-FFF2-40B4-BE49-F238E27FC236}">
                  <a16:creationId xmlns:a16="http://schemas.microsoft.com/office/drawing/2014/main" id="{81597141-AA10-41A4-9346-25F7C5F6640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539805" y="2195969"/>
              <a:ext cx="5206105" cy="408869"/>
            </a:xfrm>
            <a:prstGeom prst="rect">
              <a:avLst/>
            </a:prstGeom>
          </p:spPr>
        </p:pic>
      </p:grp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D9DA51A-DF66-42E3-9AFF-01224E1BFAF8}"/>
              </a:ext>
            </a:extLst>
          </p:cNvPr>
          <p:cNvSpPr/>
          <p:nvPr/>
        </p:nvSpPr>
        <p:spPr>
          <a:xfrm>
            <a:off x="304800" y="159429"/>
            <a:ext cx="4287798" cy="2318266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r>
              <a:rPr kumimoji="1" lang="en-US" altLang="ko-KR" sz="5400" b="1" dirty="0">
                <a:solidFill>
                  <a:srgbClr val="002060">
                    <a:alpha val="99000"/>
                  </a:srgbClr>
                </a:solidFill>
                <a:latin typeface="NanumMyeongjo" panose="02020603020101020101" pitchFamily="18" charset="-127"/>
                <a:ea typeface="NanumMyeongjo" panose="02020603020101020101" pitchFamily="18" charset="-127"/>
                <a:cs typeface="Aharoni" panose="020F0502020204030204" pitchFamily="34" charset="0"/>
              </a:rPr>
              <a:t>Android - 1</a:t>
            </a:r>
            <a:endParaRPr lang="ko-Kore-KR" altLang="en-US" sz="5400" dirty="0">
              <a:latin typeface="NanumMyeongjo" panose="02020603020101020101" pitchFamily="18" charset="-127"/>
              <a:ea typeface="NanumMyeongjo" panose="02020603020101020101" pitchFamily="18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3CEB6B42-441A-4D57-9780-C75A4B7E4D7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05572" y="936124"/>
            <a:ext cx="4495800" cy="139065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E1E38CF7-80C1-4D5F-B8D5-F290D8F557E1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20036"/>
          <a:stretch/>
        </p:blipFill>
        <p:spPr>
          <a:xfrm>
            <a:off x="6093764" y="2477695"/>
            <a:ext cx="4519415" cy="448733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B312F153-7ED8-432A-86F5-B57769DA579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93764" y="3129990"/>
            <a:ext cx="5791200" cy="28575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4F2DF645-74AB-4B5A-9D56-A7B1AD50D54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0" y="851337"/>
            <a:ext cx="4672137" cy="2075091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B1080D7-7EDB-408F-B1E7-94A5B657093D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78"/>
          <a:stretch/>
        </p:blipFill>
        <p:spPr>
          <a:xfrm>
            <a:off x="2362200" y="3193283"/>
            <a:ext cx="1749046" cy="301752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C3264DF-B7E2-435A-925A-455955C6B31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964" t="40247" r="31970" b="38765"/>
          <a:stretch/>
        </p:blipFill>
        <p:spPr>
          <a:xfrm>
            <a:off x="3933336" y="4552946"/>
            <a:ext cx="685800" cy="161925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0CFF4C4-DE8B-48F5-8E0C-D88CCAD794A3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54839" b="63226" l="44355" r="54570">
                        <a14:foregroundMark x1="48656" y1="62581" x2="51075" y2="61505"/>
                        <a14:foregroundMark x1="47312" y1="61075" x2="44624" y2="56774"/>
                        <a14:foregroundMark x1="46774" y1="55699" x2="50538" y2="57634"/>
                        <a14:foregroundMark x1="45699" y1="55699" x2="50269" y2="56774"/>
                        <a14:foregroundMark x1="53495" y1="63226" x2="54570" y2="6322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3210" t="53877" r="44444" b="36247"/>
          <a:stretch/>
        </p:blipFill>
        <p:spPr>
          <a:xfrm>
            <a:off x="3112511" y="5666873"/>
            <a:ext cx="762000" cy="762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889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4E05C1DC-CB6C-41DB-9BAB-D63E31D7AB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476" y="1438272"/>
            <a:ext cx="6172200" cy="771525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ECFCCD5-E1D2-4247-B293-0704776466C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5" t="8120" r="7040" b="4102"/>
          <a:stretch/>
        </p:blipFill>
        <p:spPr>
          <a:xfrm>
            <a:off x="2257238" y="2776327"/>
            <a:ext cx="1981201" cy="351663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C3264DF-B7E2-435A-925A-455955C6B31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964" t="40247" r="31970" b="38765"/>
          <a:stretch/>
        </p:blipFill>
        <p:spPr>
          <a:xfrm>
            <a:off x="3971436" y="4261918"/>
            <a:ext cx="685800" cy="161925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0CFF4C4-DE8B-48F5-8E0C-D88CCAD794A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4839" b="63226" l="44355" r="54570">
                        <a14:foregroundMark x1="48656" y1="62581" x2="51075" y2="61505"/>
                        <a14:foregroundMark x1="47312" y1="61075" x2="44624" y2="56774"/>
                        <a14:foregroundMark x1="46774" y1="55699" x2="50538" y2="57634"/>
                        <a14:foregroundMark x1="45699" y1="55699" x2="50269" y2="56774"/>
                        <a14:foregroundMark x1="53495" y1="63226" x2="54570" y2="6322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3210" t="53877" r="44444" b="36247"/>
          <a:stretch/>
        </p:blipFill>
        <p:spPr>
          <a:xfrm>
            <a:off x="3112511" y="5666873"/>
            <a:ext cx="762000" cy="762001"/>
          </a:xfrm>
          <a:prstGeom prst="rect">
            <a:avLst/>
          </a:prstGeom>
        </p:spPr>
      </p:pic>
      <p:grpSp>
        <p:nvGrpSpPr>
          <p:cNvPr id="24" name="그룹 1001">
            <a:extLst>
              <a:ext uri="{FF2B5EF4-FFF2-40B4-BE49-F238E27FC236}">
                <a16:creationId xmlns:a16="http://schemas.microsoft.com/office/drawing/2014/main" id="{EC0FCF79-A1B7-419B-AD29-3231C1DDC123}"/>
              </a:ext>
            </a:extLst>
          </p:cNvPr>
          <p:cNvGrpSpPr/>
          <p:nvPr/>
        </p:nvGrpSpPr>
        <p:grpSpPr>
          <a:xfrm>
            <a:off x="79779" y="1114128"/>
            <a:ext cx="5206105" cy="408869"/>
            <a:chOff x="6539805" y="2195969"/>
            <a:chExt cx="5206105" cy="408869"/>
          </a:xfrm>
        </p:grpSpPr>
        <p:pic>
          <p:nvPicPr>
            <p:cNvPr id="25" name="Object 3">
              <a:extLst>
                <a:ext uri="{FF2B5EF4-FFF2-40B4-BE49-F238E27FC236}">
                  <a16:creationId xmlns:a16="http://schemas.microsoft.com/office/drawing/2014/main" id="{81597141-AA10-41A4-9346-25F7C5F6640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539805" y="2195969"/>
              <a:ext cx="5206105" cy="408869"/>
            </a:xfrm>
            <a:prstGeom prst="rect">
              <a:avLst/>
            </a:prstGeom>
          </p:spPr>
        </p:pic>
      </p:grp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D9DA51A-DF66-42E3-9AFF-01224E1BFAF8}"/>
              </a:ext>
            </a:extLst>
          </p:cNvPr>
          <p:cNvSpPr/>
          <p:nvPr/>
        </p:nvSpPr>
        <p:spPr>
          <a:xfrm>
            <a:off x="304800" y="159429"/>
            <a:ext cx="4287798" cy="2318266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r>
              <a:rPr kumimoji="1" lang="en-US" altLang="ko-KR" sz="5400" b="1" dirty="0">
                <a:solidFill>
                  <a:srgbClr val="002060">
                    <a:alpha val="99000"/>
                  </a:srgbClr>
                </a:solidFill>
                <a:latin typeface="NanumMyeongjo" panose="02020603020101020101" pitchFamily="18" charset="-127"/>
                <a:ea typeface="NanumMyeongjo" panose="02020603020101020101" pitchFamily="18" charset="-127"/>
                <a:cs typeface="Aharoni" panose="020F0502020204030204" pitchFamily="34" charset="0"/>
              </a:rPr>
              <a:t>Android - 2</a:t>
            </a:r>
            <a:endParaRPr lang="ko-Kore-KR" altLang="en-US" sz="5400" dirty="0">
              <a:latin typeface="NanumMyeongjo" panose="02020603020101020101" pitchFamily="18" charset="-127"/>
              <a:ea typeface="NanumMyeongjo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B385B18-4795-41AC-BC92-7FAD75AAD98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14360" y="1952414"/>
            <a:ext cx="6448425" cy="164782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E7EA640C-7E6A-435A-8ACE-DE8E7966EED4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29" r="14228"/>
          <a:stretch/>
        </p:blipFill>
        <p:spPr>
          <a:xfrm>
            <a:off x="12862785" y="3771900"/>
            <a:ext cx="4724400" cy="3338222"/>
          </a:xfrm>
          <a:prstGeom prst="rect">
            <a:avLst/>
          </a:prstGeom>
        </p:spPr>
      </p:pic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1D28CABF-E691-4A91-AFAC-0799986AC31D}"/>
              </a:ext>
            </a:extLst>
          </p:cNvPr>
          <p:cNvSpPr/>
          <p:nvPr/>
        </p:nvSpPr>
        <p:spPr>
          <a:xfrm>
            <a:off x="7086600" y="4261918"/>
            <a:ext cx="4876800" cy="2166956"/>
          </a:xfrm>
          <a:prstGeom prst="rightArrow">
            <a:avLst/>
          </a:prstGeom>
          <a:solidFill>
            <a:srgbClr val="3845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36092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7" name="그룹 1007"/>
          <p:cNvGrpSpPr/>
          <p:nvPr/>
        </p:nvGrpSpPr>
        <p:grpSpPr>
          <a:xfrm>
            <a:off x="7220524" y="6688098"/>
            <a:ext cx="3653695" cy="29325"/>
            <a:chOff x="7220524" y="6688098"/>
            <a:chExt cx="3653695" cy="29325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6200000">
              <a:off x="7220524" y="6688098"/>
              <a:ext cx="3653695" cy="2932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1517912" y="6688098"/>
            <a:ext cx="3653695" cy="29325"/>
            <a:chOff x="11517912" y="6688098"/>
            <a:chExt cx="3653695" cy="29325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6200000">
              <a:off x="11517912" y="6688098"/>
              <a:ext cx="3653695" cy="29325"/>
            </a:xfrm>
            <a:prstGeom prst="rect">
              <a:avLst/>
            </a:prstGeom>
          </p:spPr>
        </p:pic>
      </p:grpSp>
      <p:grpSp>
        <p:nvGrpSpPr>
          <p:cNvPr id="42" name="그룹 1004">
            <a:extLst>
              <a:ext uri="{FF2B5EF4-FFF2-40B4-BE49-F238E27FC236}">
                <a16:creationId xmlns:a16="http://schemas.microsoft.com/office/drawing/2014/main" id="{31390099-6DAA-9847-B255-15C7C2B5D0CA}"/>
              </a:ext>
            </a:extLst>
          </p:cNvPr>
          <p:cNvGrpSpPr/>
          <p:nvPr/>
        </p:nvGrpSpPr>
        <p:grpSpPr>
          <a:xfrm>
            <a:off x="3140629" y="6362700"/>
            <a:ext cx="4863754" cy="1882896"/>
            <a:chOff x="4279103" y="6714376"/>
            <a:chExt cx="4863754" cy="1882896"/>
          </a:xfrm>
        </p:grpSpPr>
        <p:grpSp>
          <p:nvGrpSpPr>
            <p:cNvPr id="43" name="그룹 1005">
              <a:extLst>
                <a:ext uri="{FF2B5EF4-FFF2-40B4-BE49-F238E27FC236}">
                  <a16:creationId xmlns:a16="http://schemas.microsoft.com/office/drawing/2014/main" id="{3C5E083B-4A6E-CA49-ABB6-6C047348CB62}"/>
                </a:ext>
              </a:extLst>
            </p:cNvPr>
            <p:cNvGrpSpPr/>
            <p:nvPr/>
          </p:nvGrpSpPr>
          <p:grpSpPr>
            <a:xfrm>
              <a:off x="3481938" y="7603710"/>
              <a:ext cx="1843394" cy="64726"/>
              <a:chOff x="3481938" y="7603710"/>
              <a:chExt cx="1843394" cy="64726"/>
            </a:xfrm>
          </p:grpSpPr>
          <p:pic>
            <p:nvPicPr>
              <p:cNvPr id="48" name="Object 14">
                <a:extLst>
                  <a:ext uri="{FF2B5EF4-FFF2-40B4-BE49-F238E27FC236}">
                    <a16:creationId xmlns:a16="http://schemas.microsoft.com/office/drawing/2014/main" id="{29CA9682-5687-E648-A15C-DF244DAED7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prstClr val="black"/>
                  <a:schemeClr val="accent1">
                    <a:tint val="45000"/>
                    <a:satMod val="400000"/>
                  </a:schemeClr>
                </a:duotone>
              </a:blip>
              <a:stretch>
                <a:fillRect/>
              </a:stretch>
            </p:blipFill>
            <p:spPr>
              <a:xfrm rot="5400000">
                <a:off x="3481938" y="7603710"/>
                <a:ext cx="1843394" cy="64726"/>
              </a:xfrm>
              <a:prstGeom prst="rect">
                <a:avLst/>
              </a:prstGeom>
            </p:spPr>
          </p:pic>
        </p:grpSp>
        <p:grpSp>
          <p:nvGrpSpPr>
            <p:cNvPr id="44" name="그룹 1006">
              <a:extLst>
                <a:ext uri="{FF2B5EF4-FFF2-40B4-BE49-F238E27FC236}">
                  <a16:creationId xmlns:a16="http://schemas.microsoft.com/office/drawing/2014/main" id="{D5AD3C7B-6AC3-C94F-8F47-5EB2B62AD311}"/>
                </a:ext>
              </a:extLst>
            </p:cNvPr>
            <p:cNvGrpSpPr/>
            <p:nvPr/>
          </p:nvGrpSpPr>
          <p:grpSpPr>
            <a:xfrm>
              <a:off x="4392054" y="8532545"/>
              <a:ext cx="4750803" cy="64726"/>
              <a:chOff x="4392054" y="8532545"/>
              <a:chExt cx="4750803" cy="64726"/>
            </a:xfrm>
          </p:grpSpPr>
          <p:pic>
            <p:nvPicPr>
              <p:cNvPr id="47" name="Object 17">
                <a:extLst>
                  <a:ext uri="{FF2B5EF4-FFF2-40B4-BE49-F238E27FC236}">
                    <a16:creationId xmlns:a16="http://schemas.microsoft.com/office/drawing/2014/main" id="{0497E616-2EB5-6B43-8951-BCB65DB3B4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colorTemperature colorTemp="59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4392054" y="8532545"/>
                <a:ext cx="4750803" cy="64726"/>
              </a:xfrm>
              <a:prstGeom prst="rect">
                <a:avLst/>
              </a:prstGeom>
            </p:spPr>
          </p:pic>
        </p:grpSp>
        <p:grpSp>
          <p:nvGrpSpPr>
            <p:cNvPr id="45" name="그룹 1007">
              <a:extLst>
                <a:ext uri="{FF2B5EF4-FFF2-40B4-BE49-F238E27FC236}">
                  <a16:creationId xmlns:a16="http://schemas.microsoft.com/office/drawing/2014/main" id="{8FD23386-E06B-8E40-88F2-DB024E404076}"/>
                </a:ext>
              </a:extLst>
            </p:cNvPr>
            <p:cNvGrpSpPr/>
            <p:nvPr/>
          </p:nvGrpSpPr>
          <p:grpSpPr>
            <a:xfrm>
              <a:off x="4279103" y="6714376"/>
              <a:ext cx="249066" cy="249066"/>
              <a:chOff x="4279103" y="6714376"/>
              <a:chExt cx="249066" cy="249066"/>
            </a:xfrm>
          </p:grpSpPr>
          <p:pic>
            <p:nvPicPr>
              <p:cNvPr id="46" name="Object 20">
                <a:extLst>
                  <a:ext uri="{FF2B5EF4-FFF2-40B4-BE49-F238E27FC236}">
                    <a16:creationId xmlns:a16="http://schemas.microsoft.com/office/drawing/2014/main" id="{022B696B-2056-BA42-9E15-7E65163DD6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5400000">
                <a:off x="4279103" y="6714376"/>
                <a:ext cx="249066" cy="249066"/>
              </a:xfrm>
              <a:prstGeom prst="rect">
                <a:avLst/>
              </a:prstGeom>
            </p:spPr>
          </p:pic>
        </p:grpSp>
      </p:grpSp>
      <p:grpSp>
        <p:nvGrpSpPr>
          <p:cNvPr id="37" name="그룹 1001">
            <a:extLst>
              <a:ext uri="{FF2B5EF4-FFF2-40B4-BE49-F238E27FC236}">
                <a16:creationId xmlns:a16="http://schemas.microsoft.com/office/drawing/2014/main" id="{1689667B-5CB4-5245-8D38-6B0F49DE918B}"/>
              </a:ext>
            </a:extLst>
          </p:cNvPr>
          <p:cNvGrpSpPr/>
          <p:nvPr/>
        </p:nvGrpSpPr>
        <p:grpSpPr>
          <a:xfrm>
            <a:off x="7520853" y="4430"/>
            <a:ext cx="10767147" cy="10323810"/>
            <a:chOff x="9740834" y="0"/>
            <a:chExt cx="8563928" cy="10323810"/>
          </a:xfrm>
        </p:grpSpPr>
        <p:pic>
          <p:nvPicPr>
            <p:cNvPr id="39" name="Object 2">
              <a:extLst>
                <a:ext uri="{FF2B5EF4-FFF2-40B4-BE49-F238E27FC236}">
                  <a16:creationId xmlns:a16="http://schemas.microsoft.com/office/drawing/2014/main" id="{D8546D6A-B110-4E44-B7BA-3B70853EA3E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9740834" y="0"/>
              <a:ext cx="8563928" cy="10323810"/>
            </a:xfrm>
            <a:prstGeom prst="rect">
              <a:avLst/>
            </a:prstGeom>
          </p:spPr>
        </p:pic>
      </p:grpSp>
      <p:grpSp>
        <p:nvGrpSpPr>
          <p:cNvPr id="49" name="그룹 1008">
            <a:extLst>
              <a:ext uri="{FF2B5EF4-FFF2-40B4-BE49-F238E27FC236}">
                <a16:creationId xmlns:a16="http://schemas.microsoft.com/office/drawing/2014/main" id="{2BFF6459-CAB2-5B44-A104-7B44574B0DD0}"/>
              </a:ext>
            </a:extLst>
          </p:cNvPr>
          <p:cNvGrpSpPr/>
          <p:nvPr/>
        </p:nvGrpSpPr>
        <p:grpSpPr>
          <a:xfrm rot="10800000" flipH="1">
            <a:off x="7419475" y="6564011"/>
            <a:ext cx="2210037" cy="507854"/>
            <a:chOff x="10679530" y="2168689"/>
            <a:chExt cx="2210037" cy="1324660"/>
          </a:xfrm>
        </p:grpSpPr>
        <p:grpSp>
          <p:nvGrpSpPr>
            <p:cNvPr id="50" name="그룹 1009">
              <a:extLst>
                <a:ext uri="{FF2B5EF4-FFF2-40B4-BE49-F238E27FC236}">
                  <a16:creationId xmlns:a16="http://schemas.microsoft.com/office/drawing/2014/main" id="{2FF7C537-5DC4-0547-A83D-7C1F0B4C7008}"/>
                </a:ext>
              </a:extLst>
            </p:cNvPr>
            <p:cNvGrpSpPr/>
            <p:nvPr/>
          </p:nvGrpSpPr>
          <p:grpSpPr>
            <a:xfrm>
              <a:off x="10679530" y="2168689"/>
              <a:ext cx="2145193" cy="1324660"/>
              <a:chOff x="10679530" y="2168689"/>
              <a:chExt cx="2145193" cy="1324660"/>
            </a:xfrm>
          </p:grpSpPr>
          <p:grpSp>
            <p:nvGrpSpPr>
              <p:cNvPr id="53" name="그룹 1010">
                <a:extLst>
                  <a:ext uri="{FF2B5EF4-FFF2-40B4-BE49-F238E27FC236}">
                    <a16:creationId xmlns:a16="http://schemas.microsoft.com/office/drawing/2014/main" id="{6644614E-7ECE-9248-AE18-4D39DB23B254}"/>
                  </a:ext>
                </a:extLst>
              </p:cNvPr>
              <p:cNvGrpSpPr/>
              <p:nvPr/>
            </p:nvGrpSpPr>
            <p:grpSpPr>
              <a:xfrm>
                <a:off x="12153520" y="2822146"/>
                <a:ext cx="1296870" cy="45537"/>
                <a:chOff x="12153520" y="2822146"/>
                <a:chExt cx="1296870" cy="45537"/>
              </a:xfrm>
            </p:grpSpPr>
            <p:pic>
              <p:nvPicPr>
                <p:cNvPr id="56" name="Object 26">
                  <a:extLst>
                    <a:ext uri="{FF2B5EF4-FFF2-40B4-BE49-F238E27FC236}">
                      <a16:creationId xmlns:a16="http://schemas.microsoft.com/office/drawing/2014/main" id="{CBAEFFDC-9B90-274C-9049-E7ADF2940DF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 rot="5400000">
                  <a:off x="12153520" y="2822146"/>
                  <a:ext cx="1296870" cy="45537"/>
                </a:xfrm>
                <a:prstGeom prst="rect">
                  <a:avLst/>
                </a:prstGeom>
              </p:spPr>
            </p:pic>
          </p:grpSp>
          <p:grpSp>
            <p:nvGrpSpPr>
              <p:cNvPr id="54" name="그룹 1011">
                <a:extLst>
                  <a:ext uri="{FF2B5EF4-FFF2-40B4-BE49-F238E27FC236}">
                    <a16:creationId xmlns:a16="http://schemas.microsoft.com/office/drawing/2014/main" id="{280F5F09-776E-674F-B907-8884BC7A4CCF}"/>
                  </a:ext>
                </a:extLst>
              </p:cNvPr>
              <p:cNvGrpSpPr/>
              <p:nvPr/>
            </p:nvGrpSpPr>
            <p:grpSpPr>
              <a:xfrm>
                <a:off x="10679530" y="2168689"/>
                <a:ext cx="2130573" cy="45537"/>
                <a:chOff x="10679530" y="2168689"/>
                <a:chExt cx="2130573" cy="45537"/>
              </a:xfrm>
            </p:grpSpPr>
            <p:pic>
              <p:nvPicPr>
                <p:cNvPr id="55" name="Object 29">
                  <a:extLst>
                    <a:ext uri="{FF2B5EF4-FFF2-40B4-BE49-F238E27FC236}">
                      <a16:creationId xmlns:a16="http://schemas.microsoft.com/office/drawing/2014/main" id="{70B51B5A-28CA-F64C-8EC1-2D4AA327668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10679530" y="2168689"/>
                  <a:ext cx="2130573" cy="45537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51" name="그룹 1012">
              <a:extLst>
                <a:ext uri="{FF2B5EF4-FFF2-40B4-BE49-F238E27FC236}">
                  <a16:creationId xmlns:a16="http://schemas.microsoft.com/office/drawing/2014/main" id="{5F30B309-AB6B-2A42-A84C-6B788DE656E6}"/>
                </a:ext>
              </a:extLst>
            </p:cNvPr>
            <p:cNvGrpSpPr/>
            <p:nvPr/>
          </p:nvGrpSpPr>
          <p:grpSpPr>
            <a:xfrm>
              <a:off x="12714344" y="3318126"/>
              <a:ext cx="175224" cy="175224"/>
              <a:chOff x="12714344" y="3318126"/>
              <a:chExt cx="175224" cy="175224"/>
            </a:xfrm>
          </p:grpSpPr>
          <p:pic>
            <p:nvPicPr>
              <p:cNvPr id="52" name="Object 33">
                <a:extLst>
                  <a:ext uri="{FF2B5EF4-FFF2-40B4-BE49-F238E27FC236}">
                    <a16:creationId xmlns:a16="http://schemas.microsoft.com/office/drawing/2014/main" id="{A1590164-E06D-DA43-98FE-6968FDC313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 rot="5400000">
                <a:off x="12714344" y="3318126"/>
                <a:ext cx="175224" cy="175224"/>
              </a:xfrm>
              <a:prstGeom prst="rect">
                <a:avLst/>
              </a:prstGeom>
            </p:spPr>
          </p:pic>
        </p:grp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C4CB8026-999D-674C-841E-7CF625E28442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7"/>
          <a:stretch/>
        </p:blipFill>
        <p:spPr>
          <a:xfrm>
            <a:off x="-46874" y="1"/>
            <a:ext cx="8215514" cy="63627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898D0B1-E886-444B-B210-C8B8688A020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37673"/>
            <a:ext cx="8168639" cy="4139827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687475D5-1E5D-444F-9BB8-6F87E449B6E6}"/>
              </a:ext>
            </a:extLst>
          </p:cNvPr>
          <p:cNvSpPr/>
          <p:nvPr/>
        </p:nvSpPr>
        <p:spPr>
          <a:xfrm>
            <a:off x="15537723" y="89347"/>
            <a:ext cx="260680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ore-KR" sz="2400" dirty="0">
                <a:solidFill>
                  <a:schemeClr val="bg1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Sequence diagram</a:t>
            </a:r>
            <a:endParaRPr kumimoji="1" lang="ko-Kore-KR" altLang="en-US" sz="2400" dirty="0">
              <a:solidFill>
                <a:schemeClr val="bg1"/>
              </a:solidFill>
              <a:latin typeface="NanumMyeongjo" panose="02020603020101020101" pitchFamily="18" charset="-127"/>
              <a:ea typeface="NanumMyeongjo" panose="02020603020101020101" pitchFamily="18" charset="-127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A5DCD916-3047-4041-AAFB-A756DA64971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0468" y="2521494"/>
            <a:ext cx="9653810" cy="4708837"/>
          </a:xfrm>
          <a:prstGeom prst="rect">
            <a:avLst/>
          </a:prstGeom>
        </p:spPr>
      </p:pic>
      <p:grpSp>
        <p:nvGrpSpPr>
          <p:cNvPr id="29" name="그룹 1008">
            <a:extLst>
              <a:ext uri="{FF2B5EF4-FFF2-40B4-BE49-F238E27FC236}">
                <a16:creationId xmlns:a16="http://schemas.microsoft.com/office/drawing/2014/main" id="{67381918-8C9D-A24A-9885-0F793303C10E}"/>
              </a:ext>
            </a:extLst>
          </p:cNvPr>
          <p:cNvGrpSpPr/>
          <p:nvPr/>
        </p:nvGrpSpPr>
        <p:grpSpPr>
          <a:xfrm>
            <a:off x="7520853" y="746632"/>
            <a:ext cx="2210037" cy="1324660"/>
            <a:chOff x="10679530" y="2168689"/>
            <a:chExt cx="2210037" cy="1324660"/>
          </a:xfrm>
        </p:grpSpPr>
        <p:grpSp>
          <p:nvGrpSpPr>
            <p:cNvPr id="30" name="그룹 1009">
              <a:extLst>
                <a:ext uri="{FF2B5EF4-FFF2-40B4-BE49-F238E27FC236}">
                  <a16:creationId xmlns:a16="http://schemas.microsoft.com/office/drawing/2014/main" id="{8C45ABB1-6CC0-7047-A96C-CADE30C33B74}"/>
                </a:ext>
              </a:extLst>
            </p:cNvPr>
            <p:cNvGrpSpPr/>
            <p:nvPr/>
          </p:nvGrpSpPr>
          <p:grpSpPr>
            <a:xfrm>
              <a:off x="10679530" y="2168689"/>
              <a:ext cx="2145193" cy="1324660"/>
              <a:chOff x="10679530" y="2168689"/>
              <a:chExt cx="2145193" cy="1324660"/>
            </a:xfrm>
          </p:grpSpPr>
          <p:grpSp>
            <p:nvGrpSpPr>
              <p:cNvPr id="33" name="그룹 1010">
                <a:extLst>
                  <a:ext uri="{FF2B5EF4-FFF2-40B4-BE49-F238E27FC236}">
                    <a16:creationId xmlns:a16="http://schemas.microsoft.com/office/drawing/2014/main" id="{6DF041DD-9C65-F847-99B3-13CDDEA59E3C}"/>
                  </a:ext>
                </a:extLst>
              </p:cNvPr>
              <p:cNvGrpSpPr/>
              <p:nvPr/>
            </p:nvGrpSpPr>
            <p:grpSpPr>
              <a:xfrm>
                <a:off x="12153520" y="2822146"/>
                <a:ext cx="1296870" cy="45537"/>
                <a:chOff x="12153520" y="2822146"/>
                <a:chExt cx="1296870" cy="45537"/>
              </a:xfrm>
            </p:grpSpPr>
            <p:pic>
              <p:nvPicPr>
                <p:cNvPr id="38" name="Object 26">
                  <a:extLst>
                    <a:ext uri="{FF2B5EF4-FFF2-40B4-BE49-F238E27FC236}">
                      <a16:creationId xmlns:a16="http://schemas.microsoft.com/office/drawing/2014/main" id="{0D53732D-4DF9-CB4F-B2F5-2F76DFC1620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 rot="5400000">
                  <a:off x="12153520" y="2822146"/>
                  <a:ext cx="1296870" cy="45537"/>
                </a:xfrm>
                <a:prstGeom prst="rect">
                  <a:avLst/>
                </a:prstGeom>
              </p:spPr>
            </p:pic>
          </p:grpSp>
          <p:grpSp>
            <p:nvGrpSpPr>
              <p:cNvPr id="34" name="그룹 1011">
                <a:extLst>
                  <a:ext uri="{FF2B5EF4-FFF2-40B4-BE49-F238E27FC236}">
                    <a16:creationId xmlns:a16="http://schemas.microsoft.com/office/drawing/2014/main" id="{6894389A-D5D5-C64A-9291-6A07D8ABD4A7}"/>
                  </a:ext>
                </a:extLst>
              </p:cNvPr>
              <p:cNvGrpSpPr/>
              <p:nvPr/>
            </p:nvGrpSpPr>
            <p:grpSpPr>
              <a:xfrm>
                <a:off x="10679530" y="2168689"/>
                <a:ext cx="2130573" cy="45537"/>
                <a:chOff x="10679530" y="2168689"/>
                <a:chExt cx="2130573" cy="45537"/>
              </a:xfrm>
            </p:grpSpPr>
            <p:pic>
              <p:nvPicPr>
                <p:cNvPr id="36" name="Object 29">
                  <a:extLst>
                    <a:ext uri="{FF2B5EF4-FFF2-40B4-BE49-F238E27FC236}">
                      <a16:creationId xmlns:a16="http://schemas.microsoft.com/office/drawing/2014/main" id="{D95B1A33-7F15-DF49-851B-E576293CC24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10679530" y="2168689"/>
                  <a:ext cx="2130573" cy="45537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31" name="그룹 1012">
              <a:extLst>
                <a:ext uri="{FF2B5EF4-FFF2-40B4-BE49-F238E27FC236}">
                  <a16:creationId xmlns:a16="http://schemas.microsoft.com/office/drawing/2014/main" id="{DA041F01-B3A9-7A44-A148-FFFBA9367AA4}"/>
                </a:ext>
              </a:extLst>
            </p:cNvPr>
            <p:cNvGrpSpPr/>
            <p:nvPr/>
          </p:nvGrpSpPr>
          <p:grpSpPr>
            <a:xfrm>
              <a:off x="12714344" y="3318126"/>
              <a:ext cx="175224" cy="175224"/>
              <a:chOff x="12714344" y="3318126"/>
              <a:chExt cx="175224" cy="175224"/>
            </a:xfrm>
          </p:grpSpPr>
          <p:pic>
            <p:nvPicPr>
              <p:cNvPr id="32" name="Object 33">
                <a:extLst>
                  <a:ext uri="{FF2B5EF4-FFF2-40B4-BE49-F238E27FC236}">
                    <a16:creationId xmlns:a16="http://schemas.microsoft.com/office/drawing/2014/main" id="{1254DB78-01F4-6D4D-B759-F4F505A508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 rot="5400000">
                <a:off x="12714344" y="3318126"/>
                <a:ext cx="175224" cy="175224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9913246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2229</TotalTime>
  <Words>356</Words>
  <Application>Microsoft Office PowerPoint</Application>
  <PresentationFormat>사용자 지정</PresentationFormat>
  <Paragraphs>72</Paragraphs>
  <Slides>13</Slides>
  <Notes>6</Notes>
  <HiddenSlides>0</HiddenSlides>
  <MMClips>1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20" baseType="lpstr">
      <vt:lpstr>NanumMyeongjo</vt:lpstr>
      <vt:lpstr>맑은 고딕</vt:lpstr>
      <vt:lpstr>맑은 고딕</vt:lpstr>
      <vt:lpstr>Batang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park_win10_des</cp:lastModifiedBy>
  <cp:revision>38</cp:revision>
  <dcterms:created xsi:type="dcterms:W3CDTF">2022-03-31T22:44:10Z</dcterms:created>
  <dcterms:modified xsi:type="dcterms:W3CDTF">2022-04-03T13:25:53Z</dcterms:modified>
</cp:coreProperties>
</file>